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17"/>
  </p:notesMasterIdLst>
  <p:handoutMasterIdLst>
    <p:handoutMasterId r:id="rId18"/>
  </p:handoutMasterIdLst>
  <p:sldIdLst>
    <p:sldId id="307" r:id="rId2"/>
    <p:sldId id="368" r:id="rId3"/>
    <p:sldId id="275" r:id="rId4"/>
    <p:sldId id="359" r:id="rId5"/>
    <p:sldId id="340" r:id="rId6"/>
    <p:sldId id="309" r:id="rId7"/>
    <p:sldId id="365" r:id="rId8"/>
    <p:sldId id="362" r:id="rId9"/>
    <p:sldId id="357" r:id="rId10"/>
    <p:sldId id="363" r:id="rId11"/>
    <p:sldId id="366" r:id="rId12"/>
    <p:sldId id="358" r:id="rId13"/>
    <p:sldId id="367" r:id="rId14"/>
    <p:sldId id="361" r:id="rId15"/>
    <p:sldId id="369" r:id="rId16"/>
  </p:sldIdLst>
  <p:sldSz cx="9144000" cy="6858000" type="screen4x3"/>
  <p:notesSz cx="6797675" cy="9926638"/>
  <p:defaultTextStyle>
    <a:defPPr>
      <a:defRPr lang="en-GB"/>
    </a:defPPr>
    <a:lvl1pPr algn="l" rtl="0" fontAlgn="base">
      <a:spcBef>
        <a:spcPct val="0"/>
      </a:spcBef>
      <a:spcAft>
        <a:spcPct val="0"/>
      </a:spcAft>
      <a:defRPr sz="1200" kern="1200">
        <a:solidFill>
          <a:schemeClr val="tx1"/>
        </a:solidFill>
        <a:latin typeface="Arial" charset="0"/>
        <a:ea typeface="ＭＳ Ｐゴシック" charset="-128"/>
        <a:cs typeface="+mn-cs"/>
      </a:defRPr>
    </a:lvl1pPr>
    <a:lvl2pPr marL="457200" algn="l" rtl="0" fontAlgn="base">
      <a:spcBef>
        <a:spcPct val="0"/>
      </a:spcBef>
      <a:spcAft>
        <a:spcPct val="0"/>
      </a:spcAft>
      <a:defRPr sz="1200" kern="1200">
        <a:solidFill>
          <a:schemeClr val="tx1"/>
        </a:solidFill>
        <a:latin typeface="Arial" charset="0"/>
        <a:ea typeface="ＭＳ Ｐゴシック" charset="-128"/>
        <a:cs typeface="+mn-cs"/>
      </a:defRPr>
    </a:lvl2pPr>
    <a:lvl3pPr marL="914400" algn="l" rtl="0" fontAlgn="base">
      <a:spcBef>
        <a:spcPct val="0"/>
      </a:spcBef>
      <a:spcAft>
        <a:spcPct val="0"/>
      </a:spcAft>
      <a:defRPr sz="1200" kern="1200">
        <a:solidFill>
          <a:schemeClr val="tx1"/>
        </a:solidFill>
        <a:latin typeface="Arial" charset="0"/>
        <a:ea typeface="ＭＳ Ｐゴシック" charset="-128"/>
        <a:cs typeface="+mn-cs"/>
      </a:defRPr>
    </a:lvl3pPr>
    <a:lvl4pPr marL="1371600" algn="l" rtl="0" fontAlgn="base">
      <a:spcBef>
        <a:spcPct val="0"/>
      </a:spcBef>
      <a:spcAft>
        <a:spcPct val="0"/>
      </a:spcAft>
      <a:defRPr sz="1200" kern="1200">
        <a:solidFill>
          <a:schemeClr val="tx1"/>
        </a:solidFill>
        <a:latin typeface="Arial" charset="0"/>
        <a:ea typeface="ＭＳ Ｐゴシック" charset="-128"/>
        <a:cs typeface="+mn-cs"/>
      </a:defRPr>
    </a:lvl4pPr>
    <a:lvl5pPr marL="1828800" algn="l" rtl="0" fontAlgn="base">
      <a:spcBef>
        <a:spcPct val="0"/>
      </a:spcBef>
      <a:spcAft>
        <a:spcPct val="0"/>
      </a:spcAft>
      <a:defRPr sz="1200" kern="1200">
        <a:solidFill>
          <a:schemeClr val="tx1"/>
        </a:solidFill>
        <a:latin typeface="Arial" charset="0"/>
        <a:ea typeface="ＭＳ Ｐゴシック" charset="-128"/>
        <a:cs typeface="+mn-cs"/>
      </a:defRPr>
    </a:lvl5pPr>
    <a:lvl6pPr marL="2286000" algn="l" defTabSz="914400" rtl="0" eaLnBrk="1" latinLnBrk="0" hangingPunct="1">
      <a:defRPr sz="1200" kern="1200">
        <a:solidFill>
          <a:schemeClr val="tx1"/>
        </a:solidFill>
        <a:latin typeface="Arial" charset="0"/>
        <a:ea typeface="ＭＳ Ｐゴシック" charset="-128"/>
        <a:cs typeface="+mn-cs"/>
      </a:defRPr>
    </a:lvl6pPr>
    <a:lvl7pPr marL="2743200" algn="l" defTabSz="914400" rtl="0" eaLnBrk="1" latinLnBrk="0" hangingPunct="1">
      <a:defRPr sz="1200" kern="1200">
        <a:solidFill>
          <a:schemeClr val="tx1"/>
        </a:solidFill>
        <a:latin typeface="Arial" charset="0"/>
        <a:ea typeface="ＭＳ Ｐゴシック" charset="-128"/>
        <a:cs typeface="+mn-cs"/>
      </a:defRPr>
    </a:lvl7pPr>
    <a:lvl8pPr marL="3200400" algn="l" defTabSz="914400" rtl="0" eaLnBrk="1" latinLnBrk="0" hangingPunct="1">
      <a:defRPr sz="1200" kern="1200">
        <a:solidFill>
          <a:schemeClr val="tx1"/>
        </a:solidFill>
        <a:latin typeface="Arial" charset="0"/>
        <a:ea typeface="ＭＳ Ｐゴシック" charset="-128"/>
        <a:cs typeface="+mn-cs"/>
      </a:defRPr>
    </a:lvl8pPr>
    <a:lvl9pPr marL="3657600" algn="l" defTabSz="914400" rtl="0" eaLnBrk="1" latinLnBrk="0" hangingPunct="1">
      <a:defRPr sz="1200" kern="1200">
        <a:solidFill>
          <a:schemeClr val="tx1"/>
        </a:solidFill>
        <a:latin typeface="Arial" charset="0"/>
        <a:ea typeface="ＭＳ Ｐゴシック"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126">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3300"/>
    <a:srgbClr val="00CC00"/>
    <a:srgbClr val="FFFF66"/>
    <a:srgbClr val="33CC33"/>
    <a:srgbClr val="DDDDDD"/>
    <a:srgbClr val="333333"/>
    <a:srgbClr val="BD37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p:scale>
          <a:sx n="66" d="100"/>
          <a:sy n="66" d="100"/>
        </p:scale>
        <p:origin x="-342" y="-72"/>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2089" tIns="46045" rIns="92089" bIns="46045" numCol="1" anchor="t" anchorCtr="0" compatLnSpc="1">
            <a:prstTxWarp prst="textNoShape">
              <a:avLst/>
            </a:prstTxWarp>
          </a:bodyPr>
          <a:lstStyle>
            <a:lvl1pPr defTabSz="920750">
              <a:defRPr>
                <a:ea typeface="+mn-ea"/>
              </a:defRPr>
            </a:lvl1pPr>
          </a:lstStyle>
          <a:p>
            <a:pPr>
              <a:defRPr/>
            </a:pPr>
            <a:endParaRPr lang="en-GB"/>
          </a:p>
        </p:txBody>
      </p:sp>
      <p:sp>
        <p:nvSpPr>
          <p:cNvPr id="47107"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2089" tIns="46045" rIns="92089" bIns="46045" numCol="1" anchor="t" anchorCtr="0" compatLnSpc="1">
            <a:prstTxWarp prst="textNoShape">
              <a:avLst/>
            </a:prstTxWarp>
          </a:bodyPr>
          <a:lstStyle>
            <a:lvl1pPr algn="r" defTabSz="920750">
              <a:defRPr>
                <a:ea typeface="+mn-ea"/>
              </a:defRPr>
            </a:lvl1pPr>
          </a:lstStyle>
          <a:p>
            <a:pPr>
              <a:defRPr/>
            </a:pPr>
            <a:endParaRPr lang="en-GB"/>
          </a:p>
        </p:txBody>
      </p:sp>
      <p:sp>
        <p:nvSpPr>
          <p:cNvPr id="47108"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2089" tIns="46045" rIns="92089" bIns="46045" numCol="1" anchor="b" anchorCtr="0" compatLnSpc="1">
            <a:prstTxWarp prst="textNoShape">
              <a:avLst/>
            </a:prstTxWarp>
          </a:bodyPr>
          <a:lstStyle>
            <a:lvl1pPr defTabSz="920750">
              <a:defRPr>
                <a:ea typeface="+mn-ea"/>
              </a:defRPr>
            </a:lvl1pPr>
          </a:lstStyle>
          <a:p>
            <a:pPr>
              <a:defRPr/>
            </a:pPr>
            <a:endParaRPr lang="en-GB"/>
          </a:p>
        </p:txBody>
      </p:sp>
      <p:sp>
        <p:nvSpPr>
          <p:cNvPr id="47109"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2089" tIns="46045" rIns="92089" bIns="46045" numCol="1" anchor="b" anchorCtr="0" compatLnSpc="1">
            <a:prstTxWarp prst="textNoShape">
              <a:avLst/>
            </a:prstTxWarp>
          </a:bodyPr>
          <a:lstStyle>
            <a:lvl1pPr algn="r" defTabSz="920750">
              <a:defRPr/>
            </a:lvl1pPr>
          </a:lstStyle>
          <a:p>
            <a:pPr>
              <a:defRPr/>
            </a:pPr>
            <a:fld id="{7CD83A76-5933-47AD-BABF-A4D47B408A56}" type="slidenum">
              <a:rPr lang="en-GB"/>
              <a:pPr>
                <a:defRPr/>
              </a:pPr>
              <a:t>‹#›</a:t>
            </a:fld>
            <a:endParaRPr lang="en-GB"/>
          </a:p>
        </p:txBody>
      </p:sp>
    </p:spTree>
    <p:extLst>
      <p:ext uri="{BB962C8B-B14F-4D97-AF65-F5344CB8AC3E}">
        <p14:creationId xmlns:p14="http://schemas.microsoft.com/office/powerpoint/2010/main" val="2669656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0"/>
            <a:ext cx="2922588" cy="460375"/>
          </a:xfrm>
          <a:prstGeom prst="rect">
            <a:avLst/>
          </a:prstGeom>
          <a:noFill/>
          <a:ln w="9525">
            <a:noFill/>
            <a:miter lim="800000"/>
            <a:headEnd/>
            <a:tailEnd/>
          </a:ln>
          <a:effectLst/>
        </p:spPr>
        <p:txBody>
          <a:bodyPr vert="horz" wrap="square" lIns="92089" tIns="46045" rIns="92089" bIns="46045" numCol="1" anchor="t" anchorCtr="0" compatLnSpc="1">
            <a:prstTxWarp prst="textNoShape">
              <a:avLst/>
            </a:prstTxWarp>
          </a:bodyPr>
          <a:lstStyle>
            <a:lvl1pPr defTabSz="920750">
              <a:defRPr>
                <a:latin typeface="Times New Roman" pitchFamily="18" charset="0"/>
                <a:ea typeface="+mn-ea"/>
              </a:defRPr>
            </a:lvl1pPr>
          </a:lstStyle>
          <a:p>
            <a:pPr>
              <a:defRPr/>
            </a:pPr>
            <a:endParaRPr lang="en-GB"/>
          </a:p>
        </p:txBody>
      </p:sp>
      <p:sp>
        <p:nvSpPr>
          <p:cNvPr id="18435" name="Rectangle 3"/>
          <p:cNvSpPr>
            <a:spLocks noGrp="1" noChangeArrowheads="1"/>
          </p:cNvSpPr>
          <p:nvPr>
            <p:ph type="dt" idx="1"/>
          </p:nvPr>
        </p:nvSpPr>
        <p:spPr bwMode="auto">
          <a:xfrm>
            <a:off x="3844925" y="0"/>
            <a:ext cx="2922588" cy="460375"/>
          </a:xfrm>
          <a:prstGeom prst="rect">
            <a:avLst/>
          </a:prstGeom>
          <a:noFill/>
          <a:ln w="9525">
            <a:noFill/>
            <a:miter lim="800000"/>
            <a:headEnd/>
            <a:tailEnd/>
          </a:ln>
          <a:effectLst/>
        </p:spPr>
        <p:txBody>
          <a:bodyPr vert="horz" wrap="square" lIns="92089" tIns="46045" rIns="92089" bIns="46045" numCol="1" anchor="t" anchorCtr="0" compatLnSpc="1">
            <a:prstTxWarp prst="textNoShape">
              <a:avLst/>
            </a:prstTxWarp>
          </a:bodyPr>
          <a:lstStyle>
            <a:lvl1pPr algn="r" defTabSz="920750">
              <a:defRPr>
                <a:latin typeface="Times New Roman" pitchFamily="18" charset="0"/>
                <a:ea typeface="+mn-ea"/>
              </a:defRPr>
            </a:lvl1pPr>
          </a:lstStyle>
          <a:p>
            <a:pPr>
              <a:defRPr/>
            </a:pPr>
            <a:endParaRPr lang="en-GB"/>
          </a:p>
        </p:txBody>
      </p:sp>
      <p:sp>
        <p:nvSpPr>
          <p:cNvPr id="26628" name="Rectangle 4"/>
          <p:cNvSpPr>
            <a:spLocks noGrp="1" noRot="1" noChangeAspect="1" noChangeArrowheads="1" noTextEdit="1"/>
          </p:cNvSpPr>
          <p:nvPr>
            <p:ph type="sldImg" idx="2"/>
          </p:nvPr>
        </p:nvSpPr>
        <p:spPr bwMode="auto">
          <a:xfrm>
            <a:off x="971550" y="766763"/>
            <a:ext cx="4903788" cy="36782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5"/>
          <p:cNvSpPr>
            <a:spLocks noGrp="1" noChangeArrowheads="1"/>
          </p:cNvSpPr>
          <p:nvPr>
            <p:ph type="body" sz="quarter" idx="3"/>
          </p:nvPr>
        </p:nvSpPr>
        <p:spPr bwMode="auto">
          <a:xfrm>
            <a:off x="922338" y="4751388"/>
            <a:ext cx="4999037" cy="4445000"/>
          </a:xfrm>
          <a:prstGeom prst="rect">
            <a:avLst/>
          </a:prstGeom>
          <a:noFill/>
          <a:ln w="9525">
            <a:noFill/>
            <a:miter lim="800000"/>
            <a:headEnd/>
            <a:tailEnd/>
          </a:ln>
          <a:effectLst/>
        </p:spPr>
        <p:txBody>
          <a:bodyPr vert="horz" wrap="square" lIns="92089" tIns="46045" rIns="92089" bIns="46045"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8438" name="Rectangle 6"/>
          <p:cNvSpPr>
            <a:spLocks noGrp="1" noChangeArrowheads="1"/>
          </p:cNvSpPr>
          <p:nvPr>
            <p:ph type="ftr" sz="quarter" idx="4"/>
          </p:nvPr>
        </p:nvSpPr>
        <p:spPr bwMode="auto">
          <a:xfrm>
            <a:off x="0" y="9426575"/>
            <a:ext cx="2922588" cy="536575"/>
          </a:xfrm>
          <a:prstGeom prst="rect">
            <a:avLst/>
          </a:prstGeom>
          <a:noFill/>
          <a:ln w="9525">
            <a:noFill/>
            <a:miter lim="800000"/>
            <a:headEnd/>
            <a:tailEnd/>
          </a:ln>
          <a:effectLst/>
        </p:spPr>
        <p:txBody>
          <a:bodyPr vert="horz" wrap="square" lIns="92089" tIns="46045" rIns="92089" bIns="46045" numCol="1" anchor="b" anchorCtr="0" compatLnSpc="1">
            <a:prstTxWarp prst="textNoShape">
              <a:avLst/>
            </a:prstTxWarp>
          </a:bodyPr>
          <a:lstStyle>
            <a:lvl1pPr defTabSz="920750">
              <a:defRPr>
                <a:latin typeface="Times New Roman" pitchFamily="18" charset="0"/>
                <a:ea typeface="+mn-ea"/>
              </a:defRPr>
            </a:lvl1pPr>
          </a:lstStyle>
          <a:p>
            <a:pPr>
              <a:defRPr/>
            </a:pPr>
            <a:endParaRPr lang="en-GB"/>
          </a:p>
        </p:txBody>
      </p:sp>
      <p:sp>
        <p:nvSpPr>
          <p:cNvPr id="18439" name="Rectangle 7"/>
          <p:cNvSpPr>
            <a:spLocks noGrp="1" noChangeArrowheads="1"/>
          </p:cNvSpPr>
          <p:nvPr>
            <p:ph type="sldNum" sz="quarter" idx="5"/>
          </p:nvPr>
        </p:nvSpPr>
        <p:spPr bwMode="auto">
          <a:xfrm>
            <a:off x="3844925" y="9426575"/>
            <a:ext cx="2922588" cy="536575"/>
          </a:xfrm>
          <a:prstGeom prst="rect">
            <a:avLst/>
          </a:prstGeom>
          <a:noFill/>
          <a:ln w="9525">
            <a:noFill/>
            <a:miter lim="800000"/>
            <a:headEnd/>
            <a:tailEnd/>
          </a:ln>
          <a:effectLst/>
        </p:spPr>
        <p:txBody>
          <a:bodyPr vert="horz" wrap="square" lIns="92089" tIns="46045" rIns="92089" bIns="46045" numCol="1" anchor="b" anchorCtr="0" compatLnSpc="1">
            <a:prstTxWarp prst="textNoShape">
              <a:avLst/>
            </a:prstTxWarp>
          </a:bodyPr>
          <a:lstStyle>
            <a:lvl1pPr algn="r" defTabSz="920750">
              <a:defRPr>
                <a:latin typeface="Times New Roman" charset="0"/>
              </a:defRPr>
            </a:lvl1pPr>
          </a:lstStyle>
          <a:p>
            <a:pPr>
              <a:defRPr/>
            </a:pPr>
            <a:fld id="{89158E49-CA6A-4053-BDF6-AEB3FC7F81F8}" type="slidenum">
              <a:rPr lang="en-GB"/>
              <a:pPr>
                <a:defRPr/>
              </a:pPr>
              <a:t>‹#›</a:t>
            </a:fld>
            <a:endParaRPr lang="en-GB"/>
          </a:p>
        </p:txBody>
      </p:sp>
    </p:spTree>
    <p:extLst>
      <p:ext uri="{BB962C8B-B14F-4D97-AF65-F5344CB8AC3E}">
        <p14:creationId xmlns:p14="http://schemas.microsoft.com/office/powerpoint/2010/main" val="1446738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defRPr sz="1200">
                <a:solidFill>
                  <a:schemeClr val="tx1"/>
                </a:solidFill>
                <a:latin typeface="Arial" charset="0"/>
                <a:ea typeface="ＭＳ Ｐゴシック" charset="-128"/>
              </a:defRPr>
            </a:lvl1pPr>
            <a:lvl2pPr marL="742950" indent="-285750" defTabSz="920750">
              <a:defRPr sz="1200">
                <a:solidFill>
                  <a:schemeClr val="tx1"/>
                </a:solidFill>
                <a:latin typeface="Arial" charset="0"/>
                <a:ea typeface="ＭＳ Ｐゴシック" charset="-128"/>
              </a:defRPr>
            </a:lvl2pPr>
            <a:lvl3pPr marL="1143000" indent="-228600" defTabSz="920750">
              <a:defRPr sz="1200">
                <a:solidFill>
                  <a:schemeClr val="tx1"/>
                </a:solidFill>
                <a:latin typeface="Arial" charset="0"/>
                <a:ea typeface="ＭＳ Ｐゴシック" charset="-128"/>
              </a:defRPr>
            </a:lvl3pPr>
            <a:lvl4pPr marL="1600200" indent="-228600" defTabSz="920750">
              <a:defRPr sz="1200">
                <a:solidFill>
                  <a:schemeClr val="tx1"/>
                </a:solidFill>
                <a:latin typeface="Arial" charset="0"/>
                <a:ea typeface="ＭＳ Ｐゴシック" charset="-128"/>
              </a:defRPr>
            </a:lvl4pPr>
            <a:lvl5pPr marL="2057400" indent="-228600" defTabSz="920750">
              <a:defRPr sz="1200">
                <a:solidFill>
                  <a:schemeClr val="tx1"/>
                </a:solidFill>
                <a:latin typeface="Arial" charset="0"/>
                <a:ea typeface="ＭＳ Ｐゴシック" charset="-128"/>
              </a:defRPr>
            </a:lvl5pPr>
            <a:lvl6pPr marL="2514600" indent="-228600" defTabSz="92075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defTabSz="92075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defTabSz="92075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defTabSz="920750" eaLnBrk="0" fontAlgn="base" hangingPunct="0">
              <a:spcBef>
                <a:spcPct val="30000"/>
              </a:spcBef>
              <a:spcAft>
                <a:spcPct val="0"/>
              </a:spcAft>
              <a:defRPr sz="1200">
                <a:solidFill>
                  <a:schemeClr val="tx1"/>
                </a:solidFill>
                <a:latin typeface="Arial" charset="0"/>
                <a:ea typeface="ＭＳ Ｐゴシック" charset="-128"/>
              </a:defRPr>
            </a:lvl9pPr>
          </a:lstStyle>
          <a:p>
            <a:fld id="{867817F4-9878-44AA-A3C0-3E21B76AA73E}" type="slidenum">
              <a:rPr lang="en-GB" altLang="en-US" smtClean="0">
                <a:latin typeface="Times New Roman" charset="0"/>
              </a:rPr>
              <a:pPr/>
              <a:t>3</a:t>
            </a:fld>
            <a:endParaRPr lang="en-GB" altLang="en-US">
              <a:latin typeface="Times New Roman"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1328738" y="1295400"/>
            <a:ext cx="6486525" cy="3152775"/>
          </a:xfrm>
          <a:prstGeom prst="rect">
            <a:avLst/>
          </a:prstGeom>
          <a:ln w="3175">
            <a:solidFill>
              <a:schemeClr val="bg1"/>
            </a:solidFill>
          </a:ln>
          <a:effectLst>
            <a:outerShdw blurRad="63500" sx="100500" sy="100500" algn="ctr" rotWithShape="0">
              <a:prstClr val="black">
                <a:alpha val="50000"/>
              </a:prstClr>
            </a:outerShdw>
          </a:effectLst>
        </p:spPr>
        <p:txBody>
          <a:bodyPr>
            <a:normAutofit/>
          </a:bodyPr>
          <a:lstStyle/>
          <a:p>
            <a:pPr>
              <a:spcBef>
                <a:spcPts val="2000"/>
              </a:spcBef>
              <a:buClr>
                <a:srgbClr val="6FB7D7"/>
              </a:buClr>
              <a:buSzPct val="110000"/>
              <a:buFont typeface="Wingdings 2" charset="2"/>
              <a:buNone/>
              <a:defRPr/>
            </a:pPr>
            <a:endParaRPr lang="en-US" sz="3200">
              <a:solidFill>
                <a:srgbClr val="595959"/>
              </a:solidFill>
              <a:latin typeface="News Gothic MT" charset="0"/>
            </a:endParaRPr>
          </a:p>
        </p:txBody>
      </p:sp>
      <p:sp>
        <p:nvSpPr>
          <p:cNvPr id="2" name="Title 1"/>
          <p:cNvSpPr>
            <a:spLocks noGrp="1"/>
          </p:cNvSpPr>
          <p:nvPr>
            <p:ph type="ctrTitle"/>
          </p:nvPr>
        </p:nvSpPr>
        <p:spPr>
          <a:xfrm>
            <a:off x="1322921" y="1523999"/>
            <a:ext cx="6498158" cy="1724867"/>
          </a:xfrm>
        </p:spPr>
        <p:txBody>
          <a:bodyPr rtlCol="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A0279CD1-D8B1-43B8-9FD9-F105875898CB}" type="slidenum">
              <a:rPr lang="en-US"/>
              <a:pPr>
                <a:defRPr/>
              </a:pPr>
              <a:t>‹#›</a:t>
            </a:fld>
            <a:endParaRPr lang="en-US"/>
          </a:p>
        </p:txBody>
      </p:sp>
    </p:spTree>
    <p:extLst>
      <p:ext uri="{BB962C8B-B14F-4D97-AF65-F5344CB8AC3E}">
        <p14:creationId xmlns:p14="http://schemas.microsoft.com/office/powerpoint/2010/main" val="1495546229"/>
      </p:ext>
    </p:extLst>
  </p:cSld>
  <p:clrMapOvr>
    <a:masterClrMapping/>
  </p:clrMapOvr>
  <p:transition spd="slow">
    <p:cover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A8CB0F3-A94A-4890-9855-A0AE85F1B30A}" type="slidenum">
              <a:rPr lang="en-GB"/>
              <a:pPr>
                <a:defRPr/>
              </a:pPr>
              <a:t>‹#›</a:t>
            </a:fld>
            <a:endParaRPr lang="en-GB"/>
          </a:p>
        </p:txBody>
      </p:sp>
    </p:spTree>
    <p:extLst>
      <p:ext uri="{BB962C8B-B14F-4D97-AF65-F5344CB8AC3E}">
        <p14:creationId xmlns:p14="http://schemas.microsoft.com/office/powerpoint/2010/main" val="3163869284"/>
      </p:ext>
    </p:extLst>
  </p:cSld>
  <p:clrMapOvr>
    <a:masterClrMapping/>
  </p:clrMapOvr>
  <p:transition spd="slow">
    <p:cover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dirty="0"/>
              <a:t>Click icon to add picture</a:t>
            </a:r>
            <a:endParaRPr noProof="0"/>
          </a:p>
        </p:txBody>
      </p:sp>
      <p:sp>
        <p:nvSpPr>
          <p:cNvPr id="5" name="Date Placeholder 3"/>
          <p:cNvSpPr>
            <a:spLocks noGrp="1"/>
          </p:cNvSpPr>
          <p:nvPr>
            <p:ph type="dt" sz="half" idx="14"/>
          </p:nvPr>
        </p:nvSpPr>
        <p:spPr/>
        <p:txBody>
          <a:bodyPr/>
          <a:lstStyle>
            <a:lvl1pPr>
              <a:defRPr/>
            </a:lvl1pPr>
          </a:lstStyle>
          <a:p>
            <a:pPr>
              <a:defRPr/>
            </a:pPr>
            <a:endParaRPr lang="en-GB"/>
          </a:p>
        </p:txBody>
      </p:sp>
      <p:sp>
        <p:nvSpPr>
          <p:cNvPr id="6" name="Footer Placeholder 4"/>
          <p:cNvSpPr>
            <a:spLocks noGrp="1"/>
          </p:cNvSpPr>
          <p:nvPr>
            <p:ph type="ftr" sz="quarter" idx="15"/>
          </p:nvPr>
        </p:nvSpPr>
        <p:spPr/>
        <p:txBody>
          <a:bodyPr/>
          <a:lstStyle>
            <a:lvl1pPr>
              <a:defRPr/>
            </a:lvl1pPr>
          </a:lstStyle>
          <a:p>
            <a:pPr>
              <a:defRPr/>
            </a:pPr>
            <a:endParaRPr lang="en-GB"/>
          </a:p>
        </p:txBody>
      </p:sp>
      <p:sp>
        <p:nvSpPr>
          <p:cNvPr id="7" name="Slide Number Placeholder 5"/>
          <p:cNvSpPr>
            <a:spLocks noGrp="1"/>
          </p:cNvSpPr>
          <p:nvPr>
            <p:ph type="sldNum" sz="quarter" idx="16"/>
          </p:nvPr>
        </p:nvSpPr>
        <p:spPr/>
        <p:txBody>
          <a:bodyPr/>
          <a:lstStyle>
            <a:lvl1pPr>
              <a:defRPr/>
            </a:lvl1pPr>
          </a:lstStyle>
          <a:p>
            <a:pPr>
              <a:defRPr/>
            </a:pPr>
            <a:fld id="{4EFFC073-8368-460A-B83A-93066B98D798}" type="slidenum">
              <a:rPr lang="en-US"/>
              <a:pPr>
                <a:defRPr/>
              </a:pPr>
              <a:t>‹#›</a:t>
            </a:fld>
            <a:endParaRPr lang="en-US"/>
          </a:p>
        </p:txBody>
      </p:sp>
    </p:spTree>
    <p:extLst>
      <p:ext uri="{BB962C8B-B14F-4D97-AF65-F5344CB8AC3E}">
        <p14:creationId xmlns:p14="http://schemas.microsoft.com/office/powerpoint/2010/main" val="3128251686"/>
      </p:ext>
    </p:extLst>
  </p:cSld>
  <p:clrMapOvr>
    <a:masterClrMapping/>
  </p:clrMapOvr>
  <p:transition spd="slow">
    <p:cover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DD53BF1-5C03-4EFF-AE95-F97B16A1B479}" type="slidenum">
              <a:rPr lang="en-GB"/>
              <a:pPr>
                <a:defRPr/>
              </a:pPr>
              <a:t>‹#›</a:t>
            </a:fld>
            <a:endParaRPr lang="en-GB"/>
          </a:p>
        </p:txBody>
      </p:sp>
    </p:spTree>
    <p:extLst>
      <p:ext uri="{BB962C8B-B14F-4D97-AF65-F5344CB8AC3E}">
        <p14:creationId xmlns:p14="http://schemas.microsoft.com/office/powerpoint/2010/main" val="4154989707"/>
      </p:ext>
    </p:extLst>
  </p:cSld>
  <p:clrMapOvr>
    <a:masterClrMapping/>
  </p:clrMapOvr>
  <p:transition spd="slow">
    <p:cover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3B3089B-F1D4-4551-8A51-955DDE866AFB}" type="slidenum">
              <a:rPr lang="en-GB"/>
              <a:pPr>
                <a:defRPr/>
              </a:pPr>
              <a:t>‹#›</a:t>
            </a:fld>
            <a:endParaRPr lang="en-GB"/>
          </a:p>
        </p:txBody>
      </p:sp>
    </p:spTree>
    <p:extLst>
      <p:ext uri="{BB962C8B-B14F-4D97-AF65-F5344CB8AC3E}">
        <p14:creationId xmlns:p14="http://schemas.microsoft.com/office/powerpoint/2010/main" val="3111959803"/>
      </p:ext>
    </p:extLst>
  </p:cSld>
  <p:clrMapOvr>
    <a:masterClrMapping/>
  </p:clrMapOvr>
  <p:transition spd="slow">
    <p:cover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EF9A7D76-3D71-4042-A14B-CDDF5B83F05C}" type="slidenum">
              <a:rPr lang="en-GB"/>
              <a:pPr>
                <a:defRPr/>
              </a:pPr>
              <a:t>‹#›</a:t>
            </a:fld>
            <a:endParaRPr lang="en-GB"/>
          </a:p>
        </p:txBody>
      </p:sp>
    </p:spTree>
    <p:extLst>
      <p:ext uri="{BB962C8B-B14F-4D97-AF65-F5344CB8AC3E}">
        <p14:creationId xmlns:p14="http://schemas.microsoft.com/office/powerpoint/2010/main" val="4014359677"/>
      </p:ext>
    </p:extLst>
  </p:cSld>
  <p:clrMapOvr>
    <a:masterClrMapping/>
  </p:clrMapOvr>
  <p:transition spd="slow">
    <p:cover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18C0815E-EA1F-4977-BC5B-94BC50CB7714}" type="slidenum">
              <a:rPr lang="en-GB"/>
              <a:pPr>
                <a:defRPr/>
              </a:pPr>
              <a:t>‹#›</a:t>
            </a:fld>
            <a:endParaRPr lang="en-GB"/>
          </a:p>
        </p:txBody>
      </p:sp>
    </p:spTree>
    <p:extLst>
      <p:ext uri="{BB962C8B-B14F-4D97-AF65-F5344CB8AC3E}">
        <p14:creationId xmlns:p14="http://schemas.microsoft.com/office/powerpoint/2010/main" val="2584323098"/>
      </p:ext>
    </p:extLst>
  </p:cSld>
  <p:clrMapOvr>
    <a:masterClrMapping/>
  </p:clrMapOvr>
  <p:transition spd="slow">
    <p:cover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CE7123E9-966D-4962-BFD0-ADF8ECC4AE51}" type="slidenum">
              <a:rPr lang="en-GB"/>
              <a:pPr>
                <a:defRPr/>
              </a:pPr>
              <a:t>‹#›</a:t>
            </a:fld>
            <a:endParaRPr lang="en-GB"/>
          </a:p>
        </p:txBody>
      </p:sp>
    </p:spTree>
    <p:extLst>
      <p:ext uri="{BB962C8B-B14F-4D97-AF65-F5344CB8AC3E}">
        <p14:creationId xmlns:p14="http://schemas.microsoft.com/office/powerpoint/2010/main" val="1291763101"/>
      </p:ext>
    </p:extLst>
  </p:cSld>
  <p:clrMapOvr>
    <a:masterClrMapping/>
  </p:clrMapOvr>
  <p:transition spd="slow">
    <p:cover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pPr>
              <a:defRPr/>
            </a:pPr>
            <a:fld id="{EC011E17-621C-449A-A850-61E2D5BD18BF}" type="slidenum">
              <a:rPr lang="en-US"/>
              <a:pPr>
                <a:defRPr/>
              </a:pPr>
              <a:t>‹#›</a:t>
            </a:fld>
            <a:endParaRPr lang="en-US"/>
          </a:p>
        </p:txBody>
      </p:sp>
    </p:spTree>
    <p:extLst>
      <p:ext uri="{BB962C8B-B14F-4D97-AF65-F5344CB8AC3E}">
        <p14:creationId xmlns:p14="http://schemas.microsoft.com/office/powerpoint/2010/main" val="861552074"/>
      </p:ext>
    </p:extLst>
  </p:cSld>
  <p:clrMapOvr>
    <a:masterClrMapping/>
  </p:clrMapOvr>
  <p:transition spd="slow">
    <p:cover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dirty="0"/>
              <a:t>Click icon to add picture</a:t>
            </a:r>
            <a:endParaRPr noProof="0"/>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776B52C-7AD3-40CC-A281-BBA12ECBFDA7}" type="slidenum">
              <a:rPr lang="en-GB"/>
              <a:pPr>
                <a:defRPr/>
              </a:pPr>
              <a:t>‹#›</a:t>
            </a:fld>
            <a:endParaRPr lang="en-GB"/>
          </a:p>
        </p:txBody>
      </p:sp>
    </p:spTree>
    <p:extLst>
      <p:ext uri="{BB962C8B-B14F-4D97-AF65-F5344CB8AC3E}">
        <p14:creationId xmlns:p14="http://schemas.microsoft.com/office/powerpoint/2010/main" val="3650888585"/>
      </p:ext>
    </p:extLst>
  </p:cSld>
  <p:clrMapOvr>
    <a:masterClrMapping/>
  </p:clrMapOvr>
  <p:transition spd="slow">
    <p:cover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A763D86-B8C3-4529-9331-DE910C751F02}" type="slidenum">
              <a:rPr lang="en-GB"/>
              <a:pPr>
                <a:defRPr/>
              </a:pPr>
              <a:t>‹#›</a:t>
            </a:fld>
            <a:endParaRPr lang="en-GB"/>
          </a:p>
        </p:txBody>
      </p:sp>
    </p:spTree>
    <p:extLst>
      <p:ext uri="{BB962C8B-B14F-4D97-AF65-F5344CB8AC3E}">
        <p14:creationId xmlns:p14="http://schemas.microsoft.com/office/powerpoint/2010/main" val="3783647992"/>
      </p:ext>
    </p:extLst>
  </p:cSld>
  <p:clrMapOvr>
    <a:masterClrMapping/>
  </p:clrMapOvr>
  <p:transition spd="slow">
    <p:cover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C001510-E437-4932-86A0-A02BC84CAA8A}" type="slidenum">
              <a:rPr lang="en-GB"/>
              <a:pPr>
                <a:defRPr/>
              </a:pPr>
              <a:t>‹#›</a:t>
            </a:fld>
            <a:endParaRPr lang="en-GB"/>
          </a:p>
        </p:txBody>
      </p:sp>
    </p:spTree>
    <p:extLst>
      <p:ext uri="{BB962C8B-B14F-4D97-AF65-F5344CB8AC3E}">
        <p14:creationId xmlns:p14="http://schemas.microsoft.com/office/powerpoint/2010/main" val="264316319"/>
      </p:ext>
    </p:extLst>
  </p:cSld>
  <p:clrMapOvr>
    <a:masterClrMapping/>
  </p:clrMapOvr>
  <p:transition spd="slow">
    <p:cover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549275" y="107950"/>
            <a:ext cx="8042275"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a:t>Click to edit Master title style</a:t>
            </a:r>
            <a:endParaRPr lang="en-US" altLang="en-US"/>
          </a:p>
        </p:txBody>
      </p:sp>
      <p:sp>
        <p:nvSpPr>
          <p:cNvPr id="1027" name="Text Placeholder 2"/>
          <p:cNvSpPr>
            <a:spLocks noGrp="1"/>
          </p:cNvSpPr>
          <p:nvPr>
            <p:ph type="body" idx="1"/>
          </p:nvPr>
        </p:nvSpPr>
        <p:spPr bwMode="auto">
          <a:xfrm>
            <a:off x="549275" y="1600200"/>
            <a:ext cx="8042275"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p:cNvSpPr>
            <a:spLocks noGrp="1"/>
          </p:cNvSpPr>
          <p:nvPr>
            <p:ph type="dt" sz="half" idx="2"/>
          </p:nvPr>
        </p:nvSpPr>
        <p:spPr>
          <a:xfrm>
            <a:off x="5629275" y="6275388"/>
            <a:ext cx="2133600" cy="365125"/>
          </a:xfrm>
          <a:prstGeom prst="rect">
            <a:avLst/>
          </a:prstGeom>
        </p:spPr>
        <p:txBody>
          <a:bodyPr vert="horz" lIns="91440" tIns="45720" rIns="91440" bIns="45720" rtlCol="0" anchor="ctr"/>
          <a:lstStyle>
            <a:lvl1pPr algn="r">
              <a:defRPr sz="1200">
                <a:solidFill>
                  <a:schemeClr val="bg1"/>
                </a:solidFill>
                <a:ea typeface="+mn-ea"/>
              </a:defRPr>
            </a:lvl1pPr>
          </a:lstStyle>
          <a:p>
            <a:pPr>
              <a:defRPr/>
            </a:pPr>
            <a:endParaRPr lang="en-GB"/>
          </a:p>
        </p:txBody>
      </p:sp>
      <p:sp>
        <p:nvSpPr>
          <p:cNvPr id="5" name="Footer Placeholder 4"/>
          <p:cNvSpPr>
            <a:spLocks noGrp="1"/>
          </p:cNvSpPr>
          <p:nvPr>
            <p:ph type="ftr" sz="quarter" idx="3"/>
          </p:nvPr>
        </p:nvSpPr>
        <p:spPr>
          <a:xfrm>
            <a:off x="265113" y="6275388"/>
            <a:ext cx="4840287" cy="365125"/>
          </a:xfrm>
          <a:prstGeom prst="rect">
            <a:avLst/>
          </a:prstGeom>
        </p:spPr>
        <p:txBody>
          <a:bodyPr vert="horz" lIns="91440" tIns="45720" rIns="91440" bIns="45720" rtlCol="0" anchor="ctr"/>
          <a:lstStyle>
            <a:lvl1pPr algn="l">
              <a:defRPr sz="1200">
                <a:solidFill>
                  <a:schemeClr val="bg1"/>
                </a:solidFill>
                <a:ea typeface="+mn-ea"/>
              </a:defRPr>
            </a:lvl1pPr>
          </a:lstStyle>
          <a:p>
            <a:pPr>
              <a:defRPr/>
            </a:pPr>
            <a:endParaRPr lang="en-GB"/>
          </a:p>
        </p:txBody>
      </p:sp>
      <p:sp>
        <p:nvSpPr>
          <p:cNvPr id="6" name="Slide Number Placeholder 5"/>
          <p:cNvSpPr>
            <a:spLocks noGrp="1"/>
          </p:cNvSpPr>
          <p:nvPr>
            <p:ph type="sldNum" sz="quarter" idx="4"/>
          </p:nvPr>
        </p:nvSpPr>
        <p:spPr>
          <a:xfrm>
            <a:off x="7897813" y="6275388"/>
            <a:ext cx="990600" cy="365125"/>
          </a:xfrm>
          <a:prstGeom prst="rect">
            <a:avLst/>
          </a:prstGeom>
        </p:spPr>
        <p:txBody>
          <a:bodyPr vert="horz" wrap="square" lIns="91440" tIns="45720" rIns="91440" bIns="45720" numCol="1" anchor="ctr" anchorCtr="0" compatLnSpc="1">
            <a:prstTxWarp prst="textNoShape">
              <a:avLst/>
            </a:prstTxWarp>
          </a:bodyPr>
          <a:lstStyle>
            <a:lvl1pPr algn="r">
              <a:defRPr sz="3600">
                <a:solidFill>
                  <a:schemeClr val="bg1"/>
                </a:solidFill>
              </a:defRPr>
            </a:lvl1pPr>
          </a:lstStyle>
          <a:p>
            <a:pPr>
              <a:defRPr/>
            </a:pPr>
            <a:fld id="{BD599523-72F5-4C07-90E3-793752A269BE}"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4168" r:id="rId1"/>
    <p:sldLayoutId id="2147484169" r:id="rId2"/>
    <p:sldLayoutId id="2147484170" r:id="rId3"/>
    <p:sldLayoutId id="2147484171" r:id="rId4"/>
    <p:sldLayoutId id="2147484172" r:id="rId5"/>
    <p:sldLayoutId id="2147484173" r:id="rId6"/>
    <p:sldLayoutId id="2147484174" r:id="rId7"/>
    <p:sldLayoutId id="2147484175" r:id="rId8"/>
    <p:sldLayoutId id="2147484176" r:id="rId9"/>
    <p:sldLayoutId id="2147484177" r:id="rId10"/>
    <p:sldLayoutId id="2147484178" r:id="rId11"/>
    <p:sldLayoutId id="2147484179" r:id="rId12"/>
  </p:sldLayoutIdLst>
  <p:transition spd="slow">
    <p:cover dir="r"/>
  </p:transition>
  <p:txStyles>
    <p:titleStyle>
      <a:lvl1pPr algn="ctr" rtl="0" eaLnBrk="0" fontAlgn="base" hangingPunct="0">
        <a:spcBef>
          <a:spcPct val="0"/>
        </a:spcBef>
        <a:spcAft>
          <a:spcPct val="0"/>
        </a:spcAft>
        <a:defRPr sz="4600" kern="1200">
          <a:solidFill>
            <a:schemeClr val="accent1"/>
          </a:solidFill>
          <a:latin typeface="+mj-lt"/>
          <a:ea typeface="ＭＳ Ｐゴシック" charset="-128"/>
          <a:cs typeface="ＭＳ Ｐゴシック" charset="-128"/>
        </a:defRPr>
      </a:lvl1pPr>
      <a:lvl2pPr algn="ctr" rtl="0" eaLnBrk="0" fontAlgn="base" hangingPunct="0">
        <a:spcBef>
          <a:spcPct val="0"/>
        </a:spcBef>
        <a:spcAft>
          <a:spcPct val="0"/>
        </a:spcAft>
        <a:defRPr sz="4600">
          <a:solidFill>
            <a:schemeClr val="accent1"/>
          </a:solidFill>
          <a:latin typeface="News Gothic MT" charset="0"/>
          <a:ea typeface="ＭＳ Ｐゴシック" charset="-128"/>
          <a:cs typeface="ＭＳ Ｐゴシック" charset="-128"/>
        </a:defRPr>
      </a:lvl2pPr>
      <a:lvl3pPr algn="ctr" rtl="0" eaLnBrk="0" fontAlgn="base" hangingPunct="0">
        <a:spcBef>
          <a:spcPct val="0"/>
        </a:spcBef>
        <a:spcAft>
          <a:spcPct val="0"/>
        </a:spcAft>
        <a:defRPr sz="4600">
          <a:solidFill>
            <a:schemeClr val="accent1"/>
          </a:solidFill>
          <a:latin typeface="News Gothic MT" charset="0"/>
          <a:ea typeface="ＭＳ Ｐゴシック" charset="-128"/>
          <a:cs typeface="ＭＳ Ｐゴシック" charset="-128"/>
        </a:defRPr>
      </a:lvl3pPr>
      <a:lvl4pPr algn="ctr" rtl="0" eaLnBrk="0" fontAlgn="base" hangingPunct="0">
        <a:spcBef>
          <a:spcPct val="0"/>
        </a:spcBef>
        <a:spcAft>
          <a:spcPct val="0"/>
        </a:spcAft>
        <a:defRPr sz="4600">
          <a:solidFill>
            <a:schemeClr val="accent1"/>
          </a:solidFill>
          <a:latin typeface="News Gothic MT" charset="0"/>
          <a:ea typeface="ＭＳ Ｐゴシック" charset="-128"/>
          <a:cs typeface="ＭＳ Ｐゴシック" charset="-128"/>
        </a:defRPr>
      </a:lvl4pPr>
      <a:lvl5pPr algn="ctr" rtl="0" eaLnBrk="0" fontAlgn="base" hangingPunct="0">
        <a:spcBef>
          <a:spcPct val="0"/>
        </a:spcBef>
        <a:spcAft>
          <a:spcPct val="0"/>
        </a:spcAft>
        <a:defRPr sz="4600">
          <a:solidFill>
            <a:schemeClr val="accent1"/>
          </a:solidFill>
          <a:latin typeface="News Gothic MT" charset="0"/>
          <a:ea typeface="ＭＳ Ｐゴシック" charset="-128"/>
          <a:cs typeface="ＭＳ Ｐゴシック" charset="-128"/>
        </a:defRPr>
      </a:lvl5pPr>
      <a:lvl6pPr marL="457200" algn="ctr" rtl="0" fontAlgn="base">
        <a:spcBef>
          <a:spcPct val="0"/>
        </a:spcBef>
        <a:spcAft>
          <a:spcPct val="0"/>
        </a:spcAft>
        <a:defRPr sz="4600">
          <a:solidFill>
            <a:schemeClr val="accent1"/>
          </a:solidFill>
          <a:latin typeface="News Gothic MT" charset="0"/>
          <a:ea typeface="ＭＳ Ｐゴシック" charset="-128"/>
          <a:cs typeface="ＭＳ Ｐゴシック" charset="-128"/>
        </a:defRPr>
      </a:lvl6pPr>
      <a:lvl7pPr marL="914400" algn="ctr" rtl="0" fontAlgn="base">
        <a:spcBef>
          <a:spcPct val="0"/>
        </a:spcBef>
        <a:spcAft>
          <a:spcPct val="0"/>
        </a:spcAft>
        <a:defRPr sz="4600">
          <a:solidFill>
            <a:schemeClr val="accent1"/>
          </a:solidFill>
          <a:latin typeface="News Gothic MT" charset="0"/>
          <a:ea typeface="ＭＳ Ｐゴシック" charset="-128"/>
          <a:cs typeface="ＭＳ Ｐゴシック" charset="-128"/>
        </a:defRPr>
      </a:lvl7pPr>
      <a:lvl8pPr marL="1371600" algn="ctr" rtl="0" fontAlgn="base">
        <a:spcBef>
          <a:spcPct val="0"/>
        </a:spcBef>
        <a:spcAft>
          <a:spcPct val="0"/>
        </a:spcAft>
        <a:defRPr sz="4600">
          <a:solidFill>
            <a:schemeClr val="accent1"/>
          </a:solidFill>
          <a:latin typeface="News Gothic MT" charset="0"/>
          <a:ea typeface="ＭＳ Ｐゴシック" charset="-128"/>
          <a:cs typeface="ＭＳ Ｐゴシック" charset="-128"/>
        </a:defRPr>
      </a:lvl8pPr>
      <a:lvl9pPr marL="1828800" algn="ctr" rtl="0" fontAlgn="base">
        <a:spcBef>
          <a:spcPct val="0"/>
        </a:spcBef>
        <a:spcAft>
          <a:spcPct val="0"/>
        </a:spcAft>
        <a:defRPr sz="4600">
          <a:solidFill>
            <a:schemeClr val="accent1"/>
          </a:solidFill>
          <a:latin typeface="News Gothic MT" charset="0"/>
          <a:ea typeface="ＭＳ Ｐゴシック" charset="-128"/>
          <a:cs typeface="ＭＳ Ｐゴシック" charset="-128"/>
        </a:defRPr>
      </a:lvl9pPr>
    </p:titleStyle>
    <p:bodyStyle>
      <a:lvl1pPr marL="349250" indent="-349250" algn="l" rtl="0" eaLnBrk="0" fontAlgn="base" hangingPunct="0">
        <a:spcBef>
          <a:spcPts val="2000"/>
        </a:spcBef>
        <a:spcAft>
          <a:spcPct val="0"/>
        </a:spcAft>
        <a:buClr>
          <a:srgbClr val="6FB7D7"/>
        </a:buClr>
        <a:buSzPct val="110000"/>
        <a:buFont typeface="Wingdings 2" charset="2"/>
        <a:buChar char=""/>
        <a:defRPr sz="2400" kern="1200">
          <a:solidFill>
            <a:srgbClr val="595959"/>
          </a:solidFill>
          <a:latin typeface="+mn-lt"/>
          <a:ea typeface="ＭＳ Ｐゴシック" charset="-128"/>
          <a:cs typeface="ＭＳ Ｐゴシック" charset="-128"/>
        </a:defRPr>
      </a:lvl1pPr>
      <a:lvl2pPr marL="685800" indent="-336550" algn="l" rtl="0" eaLnBrk="0" fontAlgn="base" hangingPunct="0">
        <a:spcBef>
          <a:spcPts val="600"/>
        </a:spcBef>
        <a:spcAft>
          <a:spcPct val="0"/>
        </a:spcAft>
        <a:buClr>
          <a:srgbClr val="215D77"/>
        </a:buClr>
        <a:buSzPct val="110000"/>
        <a:buFont typeface="Wingdings 2" charset="2"/>
        <a:buChar char=""/>
        <a:defRPr sz="2200" kern="1200">
          <a:solidFill>
            <a:srgbClr val="595959"/>
          </a:solidFill>
          <a:latin typeface="+mn-lt"/>
          <a:ea typeface="ＭＳ Ｐゴシック" charset="-128"/>
          <a:cs typeface="+mn-cs"/>
        </a:defRPr>
      </a:lvl2pPr>
      <a:lvl3pPr marL="968375" indent="-282575" algn="l" rtl="0" eaLnBrk="0" fontAlgn="base" hangingPunct="0">
        <a:spcBef>
          <a:spcPts val="600"/>
        </a:spcBef>
        <a:spcAft>
          <a:spcPct val="0"/>
        </a:spcAft>
        <a:buClr>
          <a:srgbClr val="6FB7D7"/>
        </a:buClr>
        <a:buSzPct val="110000"/>
        <a:buFont typeface="Wingdings 2" charset="2"/>
        <a:buChar char=""/>
        <a:defRPr sz="2000" kern="1200">
          <a:solidFill>
            <a:srgbClr val="595959"/>
          </a:solidFill>
          <a:latin typeface="+mn-lt"/>
          <a:ea typeface="ＭＳ Ｐゴシック" charset="-128"/>
          <a:cs typeface="+mn-cs"/>
        </a:defRPr>
      </a:lvl3pPr>
      <a:lvl4pPr marL="1263650" indent="-295275" algn="l" rtl="0" eaLnBrk="0" fontAlgn="base" hangingPunct="0">
        <a:spcBef>
          <a:spcPts val="600"/>
        </a:spcBef>
        <a:spcAft>
          <a:spcPct val="0"/>
        </a:spcAft>
        <a:buClr>
          <a:srgbClr val="215D77"/>
        </a:buClr>
        <a:buSzPct val="110000"/>
        <a:buFont typeface="Wingdings 2" charset="2"/>
        <a:buChar char=""/>
        <a:defRPr kern="1200">
          <a:solidFill>
            <a:srgbClr val="595959"/>
          </a:solidFill>
          <a:latin typeface="+mn-lt"/>
          <a:ea typeface="ＭＳ Ｐゴシック" charset="-128"/>
          <a:cs typeface="+mn-cs"/>
        </a:defRPr>
      </a:lvl4pPr>
      <a:lvl5pPr marL="1546225" indent="-282575" algn="l" rtl="0" eaLnBrk="0" fontAlgn="base" hangingPunct="0">
        <a:spcBef>
          <a:spcPts val="600"/>
        </a:spcBef>
        <a:spcAft>
          <a:spcPct val="0"/>
        </a:spcAft>
        <a:buClr>
          <a:srgbClr val="6FB7D7"/>
        </a:buClr>
        <a:buSzPct val="110000"/>
        <a:buFont typeface="Wingdings 2" charset="2"/>
        <a:buChar char=""/>
        <a:defRPr kern="1200">
          <a:solidFill>
            <a:srgbClr val="595959"/>
          </a:solidFill>
          <a:latin typeface="+mn-lt"/>
          <a:ea typeface="ＭＳ Ｐゴシック"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8.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3.png"/><Relationship Id="rId1" Type="http://schemas.openxmlformats.org/officeDocument/2006/relationships/slideLayout" Target="../slideLayouts/slideLayout8.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lauren.unwin@salford.gov.uk" TargetMode="Externa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8.xml"/><Relationship Id="rId5" Type="http://schemas.openxmlformats.org/officeDocument/2006/relationships/image" Target="../media/image28.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5" name="Text Box 9"/>
          <p:cNvSpPr txBox="1">
            <a:spLocks noChangeArrowheads="1"/>
          </p:cNvSpPr>
          <p:nvPr/>
        </p:nvSpPr>
        <p:spPr bwMode="auto">
          <a:xfrm>
            <a:off x="838200" y="609600"/>
            <a:ext cx="8035925" cy="1323975"/>
          </a:xfrm>
          <a:prstGeom prst="rect">
            <a:avLst/>
          </a:prstGeom>
          <a:noFill/>
          <a:ln w="9525">
            <a:noFill/>
            <a:miter lim="800000"/>
            <a:headEnd/>
            <a:tailEnd/>
          </a:ln>
          <a:effectLst/>
        </p:spPr>
        <p:txBody>
          <a:bodyPr>
            <a:spAutoFit/>
          </a:bodyPr>
          <a:lstStyle>
            <a:lvl1pPr eaLnBrk="0" hangingPunct="0">
              <a:defRPr sz="1200">
                <a:solidFill>
                  <a:schemeClr val="tx1"/>
                </a:solidFill>
                <a:latin typeface="Arial" charset="0"/>
                <a:ea typeface="ＭＳ Ｐゴシック" charset="-128"/>
              </a:defRPr>
            </a:lvl1pPr>
            <a:lvl2pPr marL="37931725" indent="-37474525" eaLnBrk="0" hangingPunct="0">
              <a:defRPr sz="1200">
                <a:solidFill>
                  <a:schemeClr val="tx1"/>
                </a:solidFill>
                <a:latin typeface="Arial" charset="0"/>
                <a:ea typeface="ＭＳ Ｐゴシック" charset="-128"/>
              </a:defRPr>
            </a:lvl2pPr>
            <a:lvl3pPr eaLnBrk="0" hangingPunct="0">
              <a:defRPr sz="1200">
                <a:solidFill>
                  <a:schemeClr val="tx1"/>
                </a:solidFill>
                <a:latin typeface="Arial" charset="0"/>
                <a:ea typeface="ＭＳ Ｐゴシック" charset="-128"/>
              </a:defRPr>
            </a:lvl3pPr>
            <a:lvl4pPr eaLnBrk="0" hangingPunct="0">
              <a:defRPr sz="1200">
                <a:solidFill>
                  <a:schemeClr val="tx1"/>
                </a:solidFill>
                <a:latin typeface="Arial" charset="0"/>
                <a:ea typeface="ＭＳ Ｐゴシック" charset="-128"/>
              </a:defRPr>
            </a:lvl4pPr>
            <a:lvl5pPr eaLnBrk="0" hangingPunct="0">
              <a:defRPr sz="1200">
                <a:solidFill>
                  <a:schemeClr val="tx1"/>
                </a:solidFill>
                <a:latin typeface="Arial" charset="0"/>
                <a:ea typeface="ＭＳ Ｐゴシック" charset="-128"/>
              </a:defRPr>
            </a:lvl5pPr>
            <a:lvl6pPr marL="457200" eaLnBrk="0" fontAlgn="base" hangingPunct="0">
              <a:spcBef>
                <a:spcPct val="0"/>
              </a:spcBef>
              <a:spcAft>
                <a:spcPct val="0"/>
              </a:spcAft>
              <a:defRPr sz="1200">
                <a:solidFill>
                  <a:schemeClr val="tx1"/>
                </a:solidFill>
                <a:latin typeface="Arial" charset="0"/>
                <a:ea typeface="ＭＳ Ｐゴシック" charset="-128"/>
              </a:defRPr>
            </a:lvl6pPr>
            <a:lvl7pPr marL="914400" eaLnBrk="0" fontAlgn="base" hangingPunct="0">
              <a:spcBef>
                <a:spcPct val="0"/>
              </a:spcBef>
              <a:spcAft>
                <a:spcPct val="0"/>
              </a:spcAft>
              <a:defRPr sz="1200">
                <a:solidFill>
                  <a:schemeClr val="tx1"/>
                </a:solidFill>
                <a:latin typeface="Arial" charset="0"/>
                <a:ea typeface="ＭＳ Ｐゴシック" charset="-128"/>
              </a:defRPr>
            </a:lvl7pPr>
            <a:lvl8pPr marL="1371600" eaLnBrk="0" fontAlgn="base" hangingPunct="0">
              <a:spcBef>
                <a:spcPct val="0"/>
              </a:spcBef>
              <a:spcAft>
                <a:spcPct val="0"/>
              </a:spcAft>
              <a:defRPr sz="1200">
                <a:solidFill>
                  <a:schemeClr val="tx1"/>
                </a:solidFill>
                <a:latin typeface="Arial" charset="0"/>
                <a:ea typeface="ＭＳ Ｐゴシック" charset="-128"/>
              </a:defRPr>
            </a:lvl8pPr>
            <a:lvl9pPr marL="1828800" eaLnBrk="0" fontAlgn="base" hangingPunct="0">
              <a:spcBef>
                <a:spcPct val="0"/>
              </a:spcBef>
              <a:spcAft>
                <a:spcPct val="0"/>
              </a:spcAft>
              <a:defRPr sz="1200">
                <a:solidFill>
                  <a:schemeClr val="tx1"/>
                </a:solidFill>
                <a:latin typeface="Arial" charset="0"/>
                <a:ea typeface="ＭＳ Ｐゴシック" charset="-128"/>
              </a:defRPr>
            </a:lvl9pPr>
          </a:lstStyle>
          <a:p>
            <a:pPr algn="ctr" eaLnBrk="1" hangingPunct="1">
              <a:defRPr/>
            </a:pPr>
            <a:r>
              <a:rPr lang="en-GB" sz="4000" b="1" u="sng" dirty="0">
                <a:solidFill>
                  <a:schemeClr val="tx2"/>
                </a:solidFill>
                <a:effectLst>
                  <a:outerShdw blurRad="38100" dist="38100" dir="2700000" algn="tl">
                    <a:srgbClr val="C0C0C0"/>
                  </a:outerShdw>
                </a:effectLst>
                <a:latin typeface="CCW Cursive Writing 25" charset="0"/>
                <a:cs typeface="Tahoma" charset="0"/>
              </a:rPr>
              <a:t>Welcome to Year 1!</a:t>
            </a:r>
          </a:p>
          <a:p>
            <a:pPr algn="ctr" eaLnBrk="1" hangingPunct="1">
              <a:defRPr/>
            </a:pPr>
            <a:endParaRPr lang="en-GB" sz="4000" b="1" dirty="0">
              <a:solidFill>
                <a:schemeClr val="tx2"/>
              </a:solidFill>
              <a:effectLst>
                <a:outerShdw blurRad="38100" dist="38100" dir="2700000" algn="tl">
                  <a:srgbClr val="C0C0C0"/>
                </a:outerShdw>
              </a:effectLst>
              <a:latin typeface="Tahoma" charset="0"/>
              <a:cs typeface="Tahoma" charset="0"/>
            </a:endParaRPr>
          </a:p>
        </p:txBody>
      </p:sp>
      <p:pic>
        <p:nvPicPr>
          <p:cNvPr id="14339" name="Picture 5" descr="http://atschool.eduweb.co.uk/saintpeters/ima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1219200"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C:\ProgramData\Shared Desktop\pictures 20\IMG_6576.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832" t="17267" r="15262" b="13028"/>
          <a:stretch/>
        </p:blipFill>
        <p:spPr bwMode="auto">
          <a:xfrm>
            <a:off x="226934" y="1628800"/>
            <a:ext cx="3456384" cy="3231563"/>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ProgramData\Shared Desktop\pictures 20\IMG_657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2666" t="5655" r="21319"/>
          <a:stretch/>
        </p:blipFill>
        <p:spPr bwMode="auto">
          <a:xfrm>
            <a:off x="6682292" y="1334798"/>
            <a:ext cx="2302183" cy="352556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ProgramData\Shared Desktop\pictures 20\IMG_6577.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55" t="10932" r="22858" b="1020"/>
          <a:stretch/>
        </p:blipFill>
        <p:spPr bwMode="auto">
          <a:xfrm>
            <a:off x="3867200" y="1335925"/>
            <a:ext cx="2701636" cy="352556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130" t="26563" r="3675" b="43002"/>
          <a:stretch/>
        </p:blipFill>
        <p:spPr bwMode="auto">
          <a:xfrm>
            <a:off x="258328" y="5013176"/>
            <a:ext cx="8615798" cy="1669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cover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5" name="Text Box 9"/>
          <p:cNvSpPr txBox="1">
            <a:spLocks noChangeArrowheads="1"/>
          </p:cNvSpPr>
          <p:nvPr/>
        </p:nvSpPr>
        <p:spPr bwMode="auto">
          <a:xfrm>
            <a:off x="869950" y="609600"/>
            <a:ext cx="8035925" cy="1323975"/>
          </a:xfrm>
          <a:prstGeom prst="rect">
            <a:avLst/>
          </a:prstGeom>
          <a:noFill/>
          <a:ln w="9525">
            <a:noFill/>
            <a:miter lim="800000"/>
            <a:headEnd/>
            <a:tailEnd/>
          </a:ln>
          <a:effectLst/>
        </p:spPr>
        <p:txBody>
          <a:bodyPr>
            <a:spAutoFit/>
          </a:bodyPr>
          <a:lstStyle>
            <a:lvl1pPr eaLnBrk="0" hangingPunct="0">
              <a:defRPr sz="1200">
                <a:solidFill>
                  <a:schemeClr val="tx1"/>
                </a:solidFill>
                <a:latin typeface="Arial" charset="0"/>
                <a:ea typeface="ＭＳ Ｐゴシック" charset="-128"/>
              </a:defRPr>
            </a:lvl1pPr>
            <a:lvl2pPr marL="37931725" indent="-37474525" eaLnBrk="0" hangingPunct="0">
              <a:defRPr sz="1200">
                <a:solidFill>
                  <a:schemeClr val="tx1"/>
                </a:solidFill>
                <a:latin typeface="Arial" charset="0"/>
                <a:ea typeface="ＭＳ Ｐゴシック" charset="-128"/>
              </a:defRPr>
            </a:lvl2pPr>
            <a:lvl3pPr eaLnBrk="0" hangingPunct="0">
              <a:defRPr sz="1200">
                <a:solidFill>
                  <a:schemeClr val="tx1"/>
                </a:solidFill>
                <a:latin typeface="Arial" charset="0"/>
                <a:ea typeface="ＭＳ Ｐゴシック" charset="-128"/>
              </a:defRPr>
            </a:lvl3pPr>
            <a:lvl4pPr eaLnBrk="0" hangingPunct="0">
              <a:defRPr sz="1200">
                <a:solidFill>
                  <a:schemeClr val="tx1"/>
                </a:solidFill>
                <a:latin typeface="Arial" charset="0"/>
                <a:ea typeface="ＭＳ Ｐゴシック" charset="-128"/>
              </a:defRPr>
            </a:lvl4pPr>
            <a:lvl5pPr eaLnBrk="0" hangingPunct="0">
              <a:defRPr sz="1200">
                <a:solidFill>
                  <a:schemeClr val="tx1"/>
                </a:solidFill>
                <a:latin typeface="Arial" charset="0"/>
                <a:ea typeface="ＭＳ Ｐゴシック" charset="-128"/>
              </a:defRPr>
            </a:lvl5pPr>
            <a:lvl6pPr marL="457200" eaLnBrk="0" fontAlgn="base" hangingPunct="0">
              <a:spcBef>
                <a:spcPct val="0"/>
              </a:spcBef>
              <a:spcAft>
                <a:spcPct val="0"/>
              </a:spcAft>
              <a:defRPr sz="1200">
                <a:solidFill>
                  <a:schemeClr val="tx1"/>
                </a:solidFill>
                <a:latin typeface="Arial" charset="0"/>
                <a:ea typeface="ＭＳ Ｐゴシック" charset="-128"/>
              </a:defRPr>
            </a:lvl6pPr>
            <a:lvl7pPr marL="914400" eaLnBrk="0" fontAlgn="base" hangingPunct="0">
              <a:spcBef>
                <a:spcPct val="0"/>
              </a:spcBef>
              <a:spcAft>
                <a:spcPct val="0"/>
              </a:spcAft>
              <a:defRPr sz="1200">
                <a:solidFill>
                  <a:schemeClr val="tx1"/>
                </a:solidFill>
                <a:latin typeface="Arial" charset="0"/>
                <a:ea typeface="ＭＳ Ｐゴシック" charset="-128"/>
              </a:defRPr>
            </a:lvl7pPr>
            <a:lvl8pPr marL="1371600" eaLnBrk="0" fontAlgn="base" hangingPunct="0">
              <a:spcBef>
                <a:spcPct val="0"/>
              </a:spcBef>
              <a:spcAft>
                <a:spcPct val="0"/>
              </a:spcAft>
              <a:defRPr sz="1200">
                <a:solidFill>
                  <a:schemeClr val="tx1"/>
                </a:solidFill>
                <a:latin typeface="Arial" charset="0"/>
                <a:ea typeface="ＭＳ Ｐゴシック" charset="-128"/>
              </a:defRPr>
            </a:lvl8pPr>
            <a:lvl9pPr marL="1828800" eaLnBrk="0" fontAlgn="base" hangingPunct="0">
              <a:spcBef>
                <a:spcPct val="0"/>
              </a:spcBef>
              <a:spcAft>
                <a:spcPct val="0"/>
              </a:spcAft>
              <a:defRPr sz="1200">
                <a:solidFill>
                  <a:schemeClr val="tx1"/>
                </a:solidFill>
                <a:latin typeface="Arial" charset="0"/>
                <a:ea typeface="ＭＳ Ｐゴシック" charset="-128"/>
              </a:defRPr>
            </a:lvl9pPr>
          </a:lstStyle>
          <a:p>
            <a:pPr algn="ctr" eaLnBrk="1" hangingPunct="1">
              <a:defRPr/>
            </a:pPr>
            <a:r>
              <a:rPr lang="en-GB" sz="4000" b="1" u="sng" dirty="0">
                <a:solidFill>
                  <a:schemeClr val="tx2"/>
                </a:solidFill>
                <a:effectLst>
                  <a:outerShdw blurRad="38100" dist="38100" dir="2700000" algn="tl">
                    <a:srgbClr val="C0C0C0"/>
                  </a:outerShdw>
                </a:effectLst>
                <a:latin typeface="CCW Cursive Writing 25" charset="0"/>
                <a:cs typeface="Tahoma" charset="0"/>
              </a:rPr>
              <a:t>Our </a:t>
            </a:r>
            <a:r>
              <a:rPr lang="en-GB" sz="4000" b="1" u="sng" dirty="0" smtClean="0">
                <a:solidFill>
                  <a:schemeClr val="tx2"/>
                </a:solidFill>
                <a:effectLst>
                  <a:outerShdw blurRad="38100" dist="38100" dir="2700000" algn="tl">
                    <a:srgbClr val="C0C0C0"/>
                  </a:outerShdw>
                </a:effectLst>
                <a:latin typeface="CCW Cursive Writing 25" charset="0"/>
                <a:cs typeface="Tahoma" charset="0"/>
              </a:rPr>
              <a:t>Staff</a:t>
            </a:r>
            <a:r>
              <a:rPr lang="en-GB" sz="4000" b="1" u="sng" dirty="0" smtClean="0">
                <a:solidFill>
                  <a:schemeClr val="tx2"/>
                </a:solidFill>
                <a:effectLst>
                  <a:outerShdw blurRad="38100" dist="38100" dir="2700000" algn="tl">
                    <a:srgbClr val="C0C0C0"/>
                  </a:outerShdw>
                </a:effectLst>
                <a:latin typeface="CCW Cursive Writing 25" charset="0"/>
                <a:cs typeface="Tahoma" charset="0"/>
                <a:sym typeface="Wingdings" pitchFamily="2" charset="2"/>
              </a:rPr>
              <a:t></a:t>
            </a:r>
            <a:endParaRPr lang="en-GB" sz="4000" b="1" u="sng" dirty="0">
              <a:solidFill>
                <a:schemeClr val="tx2"/>
              </a:solidFill>
              <a:effectLst>
                <a:outerShdw blurRad="38100" dist="38100" dir="2700000" algn="tl">
                  <a:srgbClr val="C0C0C0"/>
                </a:outerShdw>
              </a:effectLst>
              <a:latin typeface="CCW Cursive Writing 25" charset="0"/>
              <a:cs typeface="Tahoma" charset="0"/>
            </a:endParaRPr>
          </a:p>
          <a:p>
            <a:pPr algn="ctr" eaLnBrk="1" hangingPunct="1">
              <a:defRPr/>
            </a:pPr>
            <a:endParaRPr lang="en-GB" sz="4000" b="1" dirty="0">
              <a:solidFill>
                <a:schemeClr val="tx2"/>
              </a:solidFill>
              <a:effectLst>
                <a:outerShdw blurRad="38100" dist="38100" dir="2700000" algn="tl">
                  <a:srgbClr val="C0C0C0"/>
                </a:outerShdw>
              </a:effectLst>
              <a:latin typeface="Tahoma" charset="0"/>
              <a:cs typeface="Tahoma" charset="0"/>
            </a:endParaRPr>
          </a:p>
        </p:txBody>
      </p:sp>
      <p:pic>
        <p:nvPicPr>
          <p:cNvPr id="14339" name="Picture 5" descr="http://atschool.eduweb.co.uk/saintpeters/ima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1219200"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p:cNvSpPr txBox="1">
            <a:spLocks noChangeArrowheads="1"/>
          </p:cNvSpPr>
          <p:nvPr/>
        </p:nvSpPr>
        <p:spPr bwMode="auto">
          <a:xfrm>
            <a:off x="213614" y="2492896"/>
            <a:ext cx="3672408" cy="3170099"/>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1200">
                <a:solidFill>
                  <a:schemeClr val="tx1"/>
                </a:solidFill>
                <a:latin typeface="Arial" charset="0"/>
                <a:ea typeface="ＭＳ Ｐゴシック" charset="-128"/>
              </a:defRPr>
            </a:lvl1pPr>
            <a:lvl2pPr marL="37931725" indent="-37474525" eaLnBrk="0" hangingPunct="0">
              <a:defRPr sz="1200">
                <a:solidFill>
                  <a:schemeClr val="tx1"/>
                </a:solidFill>
                <a:latin typeface="Arial" charset="0"/>
                <a:ea typeface="ＭＳ Ｐゴシック" charset="-128"/>
              </a:defRPr>
            </a:lvl2pPr>
            <a:lvl3pPr eaLnBrk="0" hangingPunct="0">
              <a:defRPr sz="1200">
                <a:solidFill>
                  <a:schemeClr val="tx1"/>
                </a:solidFill>
                <a:latin typeface="Arial" charset="0"/>
                <a:ea typeface="ＭＳ Ｐゴシック" charset="-128"/>
              </a:defRPr>
            </a:lvl3pPr>
            <a:lvl4pPr eaLnBrk="0" hangingPunct="0">
              <a:defRPr sz="1200">
                <a:solidFill>
                  <a:schemeClr val="tx1"/>
                </a:solidFill>
                <a:latin typeface="Arial" charset="0"/>
                <a:ea typeface="ＭＳ Ｐゴシック" charset="-128"/>
              </a:defRPr>
            </a:lvl4pPr>
            <a:lvl5pPr eaLnBrk="0" hangingPunct="0">
              <a:defRPr sz="1200">
                <a:solidFill>
                  <a:schemeClr val="tx1"/>
                </a:solidFill>
                <a:latin typeface="Arial" charset="0"/>
                <a:ea typeface="ＭＳ Ｐゴシック" charset="-128"/>
              </a:defRPr>
            </a:lvl5pPr>
            <a:lvl6pPr marL="457200" eaLnBrk="0" fontAlgn="base" hangingPunct="0">
              <a:spcBef>
                <a:spcPct val="0"/>
              </a:spcBef>
              <a:spcAft>
                <a:spcPct val="0"/>
              </a:spcAft>
              <a:defRPr sz="1200">
                <a:solidFill>
                  <a:schemeClr val="tx1"/>
                </a:solidFill>
                <a:latin typeface="Arial" charset="0"/>
                <a:ea typeface="ＭＳ Ｐゴシック" charset="-128"/>
              </a:defRPr>
            </a:lvl6pPr>
            <a:lvl7pPr marL="914400" eaLnBrk="0" fontAlgn="base" hangingPunct="0">
              <a:spcBef>
                <a:spcPct val="0"/>
              </a:spcBef>
              <a:spcAft>
                <a:spcPct val="0"/>
              </a:spcAft>
              <a:defRPr sz="1200">
                <a:solidFill>
                  <a:schemeClr val="tx1"/>
                </a:solidFill>
                <a:latin typeface="Arial" charset="0"/>
                <a:ea typeface="ＭＳ Ｐゴシック" charset="-128"/>
              </a:defRPr>
            </a:lvl7pPr>
            <a:lvl8pPr marL="1371600" eaLnBrk="0" fontAlgn="base" hangingPunct="0">
              <a:spcBef>
                <a:spcPct val="0"/>
              </a:spcBef>
              <a:spcAft>
                <a:spcPct val="0"/>
              </a:spcAft>
              <a:defRPr sz="1200">
                <a:solidFill>
                  <a:schemeClr val="tx1"/>
                </a:solidFill>
                <a:latin typeface="Arial" charset="0"/>
                <a:ea typeface="ＭＳ Ｐゴシック" charset="-128"/>
              </a:defRPr>
            </a:lvl8pPr>
            <a:lvl9pPr marL="1828800" eaLnBrk="0" fontAlgn="base" hangingPunct="0">
              <a:spcBef>
                <a:spcPct val="0"/>
              </a:spcBef>
              <a:spcAft>
                <a:spcPct val="0"/>
              </a:spcAft>
              <a:defRPr sz="1200">
                <a:solidFill>
                  <a:schemeClr val="tx1"/>
                </a:solidFill>
                <a:latin typeface="Arial" charset="0"/>
                <a:ea typeface="ＭＳ Ｐゴシック" charset="-128"/>
              </a:defRPr>
            </a:lvl9pPr>
          </a:lstStyle>
          <a:p>
            <a:pPr algn="ctr" eaLnBrk="1" hangingPunct="1">
              <a:defRPr/>
            </a:pPr>
            <a:r>
              <a:rPr lang="en-GB" sz="2000" b="1" dirty="0">
                <a:solidFill>
                  <a:schemeClr val="tx2"/>
                </a:solidFill>
                <a:effectLst>
                  <a:outerShdw blurRad="38100" dist="38100" dir="2700000" algn="tl">
                    <a:srgbClr val="C0C0C0"/>
                  </a:outerShdw>
                </a:effectLst>
                <a:latin typeface="CCW Cursive Writing 25" charset="0"/>
                <a:cs typeface="Tahoma" charset="0"/>
              </a:rPr>
              <a:t>Mrs Green - Teacher  </a:t>
            </a:r>
          </a:p>
          <a:p>
            <a:pPr algn="ctr" eaLnBrk="1" hangingPunct="1">
              <a:defRPr/>
            </a:pPr>
            <a:r>
              <a:rPr lang="en-GB" sz="2000" b="1" dirty="0">
                <a:solidFill>
                  <a:schemeClr val="tx2"/>
                </a:solidFill>
                <a:effectLst>
                  <a:outerShdw blurRad="38100" dist="38100" dir="2700000" algn="tl">
                    <a:srgbClr val="C0C0C0"/>
                  </a:outerShdw>
                </a:effectLst>
                <a:latin typeface="CCW Cursive Writing 25" charset="0"/>
                <a:cs typeface="Tahoma" charset="0"/>
              </a:rPr>
              <a:t>                        </a:t>
            </a:r>
          </a:p>
          <a:p>
            <a:pPr algn="ctr" eaLnBrk="1" hangingPunct="1">
              <a:defRPr/>
            </a:pPr>
            <a:r>
              <a:rPr lang="en-GB" sz="2000" b="1" dirty="0">
                <a:solidFill>
                  <a:schemeClr val="tx2"/>
                </a:solidFill>
                <a:effectLst>
                  <a:outerShdw blurRad="38100" dist="38100" dir="2700000" algn="tl">
                    <a:srgbClr val="C0C0C0"/>
                  </a:outerShdw>
                </a:effectLst>
                <a:latin typeface="CCW Cursive Writing 25" charset="0"/>
                <a:cs typeface="Tahoma" charset="0"/>
              </a:rPr>
              <a:t>Miss Jones – Senior Teaching Assistant</a:t>
            </a:r>
          </a:p>
          <a:p>
            <a:pPr algn="ctr" eaLnBrk="1" hangingPunct="1">
              <a:defRPr/>
            </a:pPr>
            <a:endParaRPr lang="en-GB" sz="2000" b="1" dirty="0">
              <a:solidFill>
                <a:schemeClr val="tx2"/>
              </a:solidFill>
              <a:effectLst>
                <a:outerShdw blurRad="38100" dist="38100" dir="2700000" algn="tl">
                  <a:srgbClr val="C0C0C0"/>
                </a:outerShdw>
              </a:effectLst>
              <a:latin typeface="CCW Cursive Writing 25" charset="0"/>
              <a:cs typeface="Tahoma" charset="0"/>
            </a:endParaRPr>
          </a:p>
          <a:p>
            <a:pPr algn="ctr" eaLnBrk="1" hangingPunct="1">
              <a:defRPr/>
            </a:pPr>
            <a:r>
              <a:rPr lang="en-GB" sz="2000" b="1" dirty="0">
                <a:solidFill>
                  <a:schemeClr val="tx2"/>
                </a:solidFill>
                <a:effectLst>
                  <a:outerShdw blurRad="38100" dist="38100" dir="2700000" algn="tl">
                    <a:srgbClr val="C0C0C0"/>
                  </a:outerShdw>
                </a:effectLst>
                <a:latin typeface="CCW Cursive Writing 25" charset="0"/>
                <a:cs typeface="Tahoma" charset="0"/>
              </a:rPr>
              <a:t>Miss </a:t>
            </a:r>
            <a:r>
              <a:rPr lang="en-GB" sz="2000" b="1" dirty="0" err="1" smtClean="0">
                <a:solidFill>
                  <a:schemeClr val="tx2"/>
                </a:solidFill>
                <a:effectLst>
                  <a:outerShdw blurRad="38100" dist="38100" dir="2700000" algn="tl">
                    <a:srgbClr val="C0C0C0"/>
                  </a:outerShdw>
                </a:effectLst>
                <a:latin typeface="CCW Cursive Writing 25" charset="0"/>
                <a:cs typeface="Tahoma" charset="0"/>
              </a:rPr>
              <a:t>Meacher</a:t>
            </a:r>
            <a:r>
              <a:rPr lang="en-GB" sz="2000" b="1" dirty="0" smtClean="0">
                <a:solidFill>
                  <a:schemeClr val="tx2"/>
                </a:solidFill>
                <a:effectLst>
                  <a:outerShdw blurRad="38100" dist="38100" dir="2700000" algn="tl">
                    <a:srgbClr val="C0C0C0"/>
                  </a:outerShdw>
                </a:effectLst>
                <a:latin typeface="CCW Cursive Writing 25" charset="0"/>
                <a:cs typeface="Tahoma" charset="0"/>
              </a:rPr>
              <a:t> - </a:t>
            </a:r>
            <a:r>
              <a:rPr lang="en-GB" sz="2000" b="1" dirty="0">
                <a:solidFill>
                  <a:schemeClr val="tx2"/>
                </a:solidFill>
                <a:effectLst>
                  <a:outerShdw blurRad="38100" dist="38100" dir="2700000" algn="tl">
                    <a:srgbClr val="C0C0C0"/>
                  </a:outerShdw>
                </a:effectLst>
                <a:latin typeface="CCW Cursive Writing 25" charset="0"/>
                <a:cs typeface="Tahoma" charset="0"/>
              </a:rPr>
              <a:t>Teaching Assistant (PM)</a:t>
            </a:r>
          </a:p>
        </p:txBody>
      </p:sp>
      <p:pic>
        <p:nvPicPr>
          <p:cNvPr id="1026" name="Picture 2" descr="C:\ProgramData\Shared Desktop\pictures 20\IMG_6588.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495" t="18327" r="30586"/>
          <a:stretch/>
        </p:blipFill>
        <p:spPr bwMode="auto">
          <a:xfrm>
            <a:off x="4499992" y="1621133"/>
            <a:ext cx="4308765" cy="4913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478313"/>
      </p:ext>
    </p:extLst>
  </p:cSld>
  <p:clrMapOvr>
    <a:masterClrMapping/>
  </p:clrMapOvr>
  <p:transition spd="slow">
    <p:cover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8"/>
          <p:cNvGrpSpPr>
            <a:grpSpLocks/>
          </p:cNvGrpSpPr>
          <p:nvPr/>
        </p:nvGrpSpPr>
        <p:grpSpPr bwMode="auto">
          <a:xfrm>
            <a:off x="36513" y="0"/>
            <a:ext cx="9063037" cy="6858000"/>
            <a:chOff x="23" y="0"/>
            <a:chExt cx="5709" cy="4320"/>
          </a:xfrm>
        </p:grpSpPr>
        <p:sp>
          <p:nvSpPr>
            <p:cNvPr id="15367" name="Line 29"/>
            <p:cNvSpPr>
              <a:spLocks noChangeShapeType="1"/>
            </p:cNvSpPr>
            <p:nvPr/>
          </p:nvSpPr>
          <p:spPr bwMode="auto">
            <a:xfrm>
              <a:off x="23" y="0"/>
              <a:ext cx="0" cy="4320"/>
            </a:xfrm>
            <a:prstGeom prst="line">
              <a:avLst/>
            </a:prstGeom>
            <a:noFill/>
            <a:ln w="76200">
              <a:solidFill>
                <a:srgbClr val="777777"/>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68" name="Line 30"/>
            <p:cNvSpPr>
              <a:spLocks noChangeShapeType="1"/>
            </p:cNvSpPr>
            <p:nvPr/>
          </p:nvSpPr>
          <p:spPr bwMode="auto">
            <a:xfrm>
              <a:off x="5732" y="0"/>
              <a:ext cx="0" cy="4320"/>
            </a:xfrm>
            <a:prstGeom prst="line">
              <a:avLst/>
            </a:prstGeom>
            <a:noFill/>
            <a:ln w="76200">
              <a:solidFill>
                <a:srgbClr val="777777"/>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15363" name="Line 23"/>
          <p:cNvSpPr>
            <a:spLocks noChangeShapeType="1"/>
          </p:cNvSpPr>
          <p:nvPr/>
        </p:nvSpPr>
        <p:spPr bwMode="auto">
          <a:xfrm>
            <a:off x="0" y="0"/>
            <a:ext cx="0" cy="6858000"/>
          </a:xfrm>
          <a:prstGeom prst="line">
            <a:avLst/>
          </a:prstGeom>
          <a:noFill/>
          <a:ln w="76200">
            <a:solidFill>
              <a:srgbClr val="777777"/>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64" name="Text Box 50"/>
          <p:cNvSpPr txBox="1">
            <a:spLocks noChangeArrowheads="1"/>
          </p:cNvSpPr>
          <p:nvPr/>
        </p:nvSpPr>
        <p:spPr bwMode="auto">
          <a:xfrm>
            <a:off x="457200" y="1371600"/>
            <a:ext cx="8305800" cy="5232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pPr algn="ctr"/>
            <a:endParaRPr lang="en-GB" altLang="en-US" sz="1600" dirty="0">
              <a:solidFill>
                <a:schemeClr val="tx2"/>
              </a:solidFill>
              <a:latin typeface="CCW Cursive Writing 25" charset="0"/>
              <a:cs typeface="Tahoma" charset="0"/>
            </a:endParaRPr>
          </a:p>
          <a:p>
            <a:pPr algn="ctr"/>
            <a:r>
              <a:rPr lang="en-GB" altLang="en-US" sz="1600" dirty="0">
                <a:solidFill>
                  <a:schemeClr val="tx2"/>
                </a:solidFill>
                <a:latin typeface="CCW Cursive Writing 25" charset="0"/>
                <a:cs typeface="Tahoma" charset="0"/>
              </a:rPr>
              <a:t>The transition from Reception to Year 1 is managed in a </a:t>
            </a:r>
            <a:r>
              <a:rPr lang="en-GB" altLang="en-US" sz="1600" b="1" dirty="0">
                <a:solidFill>
                  <a:schemeClr val="tx2"/>
                </a:solidFill>
                <a:latin typeface="CCW Cursive Writing 25" charset="0"/>
                <a:cs typeface="Tahoma" charset="0"/>
              </a:rPr>
              <a:t>gradual, staged approach</a:t>
            </a:r>
            <a:r>
              <a:rPr lang="en-GB" altLang="en-US" sz="1600" dirty="0">
                <a:solidFill>
                  <a:schemeClr val="tx2"/>
                </a:solidFill>
                <a:latin typeface="CCW Cursive Writing 25" charset="0"/>
                <a:cs typeface="Tahoma" charset="0"/>
              </a:rPr>
              <a:t>, which allows the children to adapt during the first half of the Autumn Term. We will still be using continuous provision and completing learning activities through play. </a:t>
            </a:r>
          </a:p>
          <a:p>
            <a:pPr algn="ctr"/>
            <a:r>
              <a:rPr lang="en-GB" altLang="en-US" sz="1600" dirty="0">
                <a:solidFill>
                  <a:srgbClr val="FF0000"/>
                </a:solidFill>
                <a:latin typeface="CCW Cursive Writing 25" charset="0"/>
                <a:cs typeface="Tahoma" charset="0"/>
              </a:rPr>
              <a:t>Continuous provision is currently limited due to Coronavirus restrictions, so we have adapted many lessons instead. This means that lots of our Curriculum based lessons will involve lots of play activities. We have done this in order to keep the children and staff as safe as possible. </a:t>
            </a:r>
          </a:p>
          <a:p>
            <a:pPr algn="ctr"/>
            <a:endParaRPr lang="en-GB" altLang="en-US" dirty="0" smtClean="0">
              <a:solidFill>
                <a:schemeClr val="tx2"/>
              </a:solidFill>
              <a:latin typeface="CCW Cursive Writing 25" charset="0"/>
              <a:cs typeface="Tahoma" charset="0"/>
            </a:endParaRPr>
          </a:p>
          <a:p>
            <a:pPr algn="ctr"/>
            <a:endParaRPr lang="en-GB" altLang="en-US" dirty="0">
              <a:solidFill>
                <a:schemeClr val="tx2"/>
              </a:solidFill>
              <a:latin typeface="CCW Cursive Writing 25" charset="0"/>
              <a:cs typeface="Tahoma" charset="0"/>
            </a:endParaRPr>
          </a:p>
          <a:p>
            <a:pPr algn="ctr"/>
            <a:r>
              <a:rPr lang="en-GB" altLang="en-US" sz="1800" dirty="0">
                <a:solidFill>
                  <a:schemeClr val="tx2"/>
                </a:solidFill>
                <a:latin typeface="CCW Cursive Writing 25" charset="0"/>
                <a:cs typeface="Tahoma" charset="0"/>
              </a:rPr>
              <a:t>However, some children may still find the transition a little daunting and tiring at first. Therefore, early nights are a must!  </a:t>
            </a:r>
          </a:p>
          <a:p>
            <a:pPr algn="ctr"/>
            <a:endParaRPr lang="en-GB" altLang="en-US" dirty="0">
              <a:solidFill>
                <a:schemeClr val="tx2"/>
              </a:solidFill>
              <a:latin typeface="CCW Cursive Writing 25" charset="0"/>
              <a:cs typeface="Tahoma" charset="0"/>
            </a:endParaRPr>
          </a:p>
        </p:txBody>
      </p:sp>
      <p:sp>
        <p:nvSpPr>
          <p:cNvPr id="15365" name="Text Box 52"/>
          <p:cNvSpPr txBox="1">
            <a:spLocks noChangeArrowheads="1"/>
          </p:cNvSpPr>
          <p:nvPr/>
        </p:nvSpPr>
        <p:spPr bwMode="auto">
          <a:xfrm>
            <a:off x="3608388" y="5981700"/>
            <a:ext cx="595312"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US" altLang="en-US" sz="1200">
              <a:solidFill>
                <a:schemeClr val="tx1"/>
              </a:solidFill>
              <a:latin typeface="Times New Roman" charset="0"/>
            </a:endParaRPr>
          </a:p>
        </p:txBody>
      </p:sp>
      <p:pic>
        <p:nvPicPr>
          <p:cNvPr id="15366" name="Picture 5" descr="http://atschool.eduweb.co.uk/saintpeters/image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52400"/>
            <a:ext cx="100965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9"/>
          <p:cNvSpPr txBox="1">
            <a:spLocks noChangeArrowheads="1"/>
          </p:cNvSpPr>
          <p:nvPr/>
        </p:nvSpPr>
        <p:spPr bwMode="auto">
          <a:xfrm>
            <a:off x="698340" y="709612"/>
            <a:ext cx="8035925" cy="1323975"/>
          </a:xfrm>
          <a:prstGeom prst="rect">
            <a:avLst/>
          </a:prstGeom>
          <a:noFill/>
          <a:ln w="9525">
            <a:noFill/>
            <a:miter lim="800000"/>
            <a:headEnd/>
            <a:tailEnd/>
          </a:ln>
          <a:effectLst/>
        </p:spPr>
        <p:txBody>
          <a:bodyPr>
            <a:spAutoFit/>
          </a:bodyPr>
          <a:lstStyle>
            <a:lvl1pPr eaLnBrk="0" hangingPunct="0">
              <a:defRPr sz="1200">
                <a:solidFill>
                  <a:schemeClr val="tx1"/>
                </a:solidFill>
                <a:latin typeface="Arial" charset="0"/>
                <a:ea typeface="ＭＳ Ｐゴシック" charset="-128"/>
              </a:defRPr>
            </a:lvl1pPr>
            <a:lvl2pPr marL="37931725" indent="-37474525" eaLnBrk="0" hangingPunct="0">
              <a:defRPr sz="1200">
                <a:solidFill>
                  <a:schemeClr val="tx1"/>
                </a:solidFill>
                <a:latin typeface="Arial" charset="0"/>
                <a:ea typeface="ＭＳ Ｐゴシック" charset="-128"/>
              </a:defRPr>
            </a:lvl2pPr>
            <a:lvl3pPr eaLnBrk="0" hangingPunct="0">
              <a:defRPr sz="1200">
                <a:solidFill>
                  <a:schemeClr val="tx1"/>
                </a:solidFill>
                <a:latin typeface="Arial" charset="0"/>
                <a:ea typeface="ＭＳ Ｐゴシック" charset="-128"/>
              </a:defRPr>
            </a:lvl3pPr>
            <a:lvl4pPr eaLnBrk="0" hangingPunct="0">
              <a:defRPr sz="1200">
                <a:solidFill>
                  <a:schemeClr val="tx1"/>
                </a:solidFill>
                <a:latin typeface="Arial" charset="0"/>
                <a:ea typeface="ＭＳ Ｐゴシック" charset="-128"/>
              </a:defRPr>
            </a:lvl4pPr>
            <a:lvl5pPr eaLnBrk="0" hangingPunct="0">
              <a:defRPr sz="1200">
                <a:solidFill>
                  <a:schemeClr val="tx1"/>
                </a:solidFill>
                <a:latin typeface="Arial" charset="0"/>
                <a:ea typeface="ＭＳ Ｐゴシック" charset="-128"/>
              </a:defRPr>
            </a:lvl5pPr>
            <a:lvl6pPr marL="457200" eaLnBrk="0" fontAlgn="base" hangingPunct="0">
              <a:spcBef>
                <a:spcPct val="0"/>
              </a:spcBef>
              <a:spcAft>
                <a:spcPct val="0"/>
              </a:spcAft>
              <a:defRPr sz="1200">
                <a:solidFill>
                  <a:schemeClr val="tx1"/>
                </a:solidFill>
                <a:latin typeface="Arial" charset="0"/>
                <a:ea typeface="ＭＳ Ｐゴシック" charset="-128"/>
              </a:defRPr>
            </a:lvl6pPr>
            <a:lvl7pPr marL="914400" eaLnBrk="0" fontAlgn="base" hangingPunct="0">
              <a:spcBef>
                <a:spcPct val="0"/>
              </a:spcBef>
              <a:spcAft>
                <a:spcPct val="0"/>
              </a:spcAft>
              <a:defRPr sz="1200">
                <a:solidFill>
                  <a:schemeClr val="tx1"/>
                </a:solidFill>
                <a:latin typeface="Arial" charset="0"/>
                <a:ea typeface="ＭＳ Ｐゴシック" charset="-128"/>
              </a:defRPr>
            </a:lvl7pPr>
            <a:lvl8pPr marL="1371600" eaLnBrk="0" fontAlgn="base" hangingPunct="0">
              <a:spcBef>
                <a:spcPct val="0"/>
              </a:spcBef>
              <a:spcAft>
                <a:spcPct val="0"/>
              </a:spcAft>
              <a:defRPr sz="1200">
                <a:solidFill>
                  <a:schemeClr val="tx1"/>
                </a:solidFill>
                <a:latin typeface="Arial" charset="0"/>
                <a:ea typeface="ＭＳ Ｐゴシック" charset="-128"/>
              </a:defRPr>
            </a:lvl8pPr>
            <a:lvl9pPr marL="1828800" eaLnBrk="0" fontAlgn="base" hangingPunct="0">
              <a:spcBef>
                <a:spcPct val="0"/>
              </a:spcBef>
              <a:spcAft>
                <a:spcPct val="0"/>
              </a:spcAft>
              <a:defRPr sz="1200">
                <a:solidFill>
                  <a:schemeClr val="tx1"/>
                </a:solidFill>
                <a:latin typeface="Arial" charset="0"/>
                <a:ea typeface="ＭＳ Ｐゴシック" charset="-128"/>
              </a:defRPr>
            </a:lvl9pPr>
          </a:lstStyle>
          <a:p>
            <a:pPr algn="ctr" eaLnBrk="1" hangingPunct="1">
              <a:defRPr/>
            </a:pPr>
            <a:r>
              <a:rPr lang="en-GB" sz="4000" b="1" u="sng" dirty="0">
                <a:solidFill>
                  <a:schemeClr val="tx2"/>
                </a:solidFill>
                <a:effectLst>
                  <a:outerShdw blurRad="38100" dist="38100" dir="2700000" algn="tl">
                    <a:srgbClr val="C0C0C0"/>
                  </a:outerShdw>
                </a:effectLst>
                <a:latin typeface="CCW Cursive Writing 25" charset="0"/>
                <a:cs typeface="Tahoma" charset="0"/>
              </a:rPr>
              <a:t>Reception to Year 1</a:t>
            </a:r>
          </a:p>
          <a:p>
            <a:pPr algn="ctr" eaLnBrk="1" hangingPunct="1">
              <a:defRPr/>
            </a:pPr>
            <a:endParaRPr lang="en-GB" sz="4000" b="1" dirty="0">
              <a:solidFill>
                <a:schemeClr val="tx2"/>
              </a:solidFill>
              <a:effectLst>
                <a:outerShdw blurRad="38100" dist="38100" dir="2700000" algn="tl">
                  <a:srgbClr val="C0C0C0"/>
                </a:outerShdw>
              </a:effectLst>
              <a:latin typeface="Tahoma" charset="0"/>
              <a:cs typeface="Tahoma" charset="0"/>
            </a:endParaRPr>
          </a:p>
        </p:txBody>
      </p:sp>
    </p:spTree>
  </p:cSld>
  <p:clrMapOvr>
    <a:masterClrMapping/>
  </p:clrMapOvr>
  <p:transition spd="slow">
    <p:cover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Line 2"/>
          <p:cNvSpPr>
            <a:spLocks noChangeShapeType="1"/>
          </p:cNvSpPr>
          <p:nvPr/>
        </p:nvSpPr>
        <p:spPr bwMode="auto">
          <a:xfrm>
            <a:off x="914400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87" name="Line 3"/>
          <p:cNvSpPr>
            <a:spLocks noChangeShapeType="1"/>
          </p:cNvSpPr>
          <p:nvPr/>
        </p:nvSpPr>
        <p:spPr bwMode="auto">
          <a:xfrm>
            <a:off x="-635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88" name="Text Box 10"/>
          <p:cNvSpPr txBox="1">
            <a:spLocks noChangeArrowheads="1"/>
          </p:cNvSpPr>
          <p:nvPr/>
        </p:nvSpPr>
        <p:spPr bwMode="auto">
          <a:xfrm>
            <a:off x="2286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a:solidFill>
                <a:schemeClr val="tx1"/>
              </a:solidFill>
              <a:latin typeface="Arial" charset="0"/>
            </a:endParaRPr>
          </a:p>
          <a:p>
            <a:endParaRPr lang="en-GB" altLang="en-US" sz="2000" b="1">
              <a:solidFill>
                <a:schemeClr val="tx1"/>
              </a:solidFill>
              <a:latin typeface="Arial" charset="0"/>
            </a:endParaRPr>
          </a:p>
        </p:txBody>
      </p:sp>
      <p:sp>
        <p:nvSpPr>
          <p:cNvPr id="16389" name="Text Box 11"/>
          <p:cNvSpPr txBox="1">
            <a:spLocks noChangeArrowheads="1"/>
          </p:cNvSpPr>
          <p:nvPr/>
        </p:nvSpPr>
        <p:spPr bwMode="auto">
          <a:xfrm>
            <a:off x="1409700" y="6096000"/>
            <a:ext cx="184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US" altLang="en-US" sz="1200">
              <a:solidFill>
                <a:schemeClr val="tx1"/>
              </a:solidFill>
              <a:latin typeface="Times New Roman" charset="0"/>
            </a:endParaRPr>
          </a:p>
        </p:txBody>
      </p:sp>
      <p:sp>
        <p:nvSpPr>
          <p:cNvPr id="16390" name="Text Box 25"/>
          <p:cNvSpPr txBox="1">
            <a:spLocks noChangeArrowheads="1"/>
          </p:cNvSpPr>
          <p:nvPr/>
        </p:nvSpPr>
        <p:spPr bwMode="auto">
          <a:xfrm>
            <a:off x="1981200" y="25400"/>
            <a:ext cx="52578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dirty="0">
              <a:solidFill>
                <a:schemeClr val="tx1"/>
              </a:solidFill>
              <a:latin typeface="Arial" charset="0"/>
            </a:endParaRPr>
          </a:p>
          <a:p>
            <a:pPr algn="ctr"/>
            <a:r>
              <a:rPr lang="en-GB" altLang="en-US" sz="1800" b="1" u="sng" dirty="0">
                <a:solidFill>
                  <a:srgbClr val="09213B"/>
                </a:solidFill>
                <a:latin typeface="CCW Cursive Writing 25" charset="0"/>
                <a:cs typeface="Tahoma" charset="0"/>
              </a:rPr>
              <a:t>Our School Day</a:t>
            </a:r>
          </a:p>
        </p:txBody>
      </p:sp>
      <p:pic>
        <p:nvPicPr>
          <p:cNvPr id="3" name="Picture 2">
            <a:extLst>
              <a:ext uri="{FF2B5EF4-FFF2-40B4-BE49-F238E27FC236}">
                <a16:creationId xmlns:a16="http://schemas.microsoft.com/office/drawing/2014/main" xmlns="" id="{6B2F93B9-FAB0-439F-963D-480054DED587}"/>
              </a:ext>
            </a:extLst>
          </p:cNvPr>
          <p:cNvPicPr>
            <a:picLocks noChangeAspect="1"/>
          </p:cNvPicPr>
          <p:nvPr/>
        </p:nvPicPr>
        <p:blipFill rotWithShape="1">
          <a:blip r:embed="rId2"/>
          <a:srcRect l="26375" t="33201" r="27950" b="22000"/>
          <a:stretch/>
        </p:blipFill>
        <p:spPr>
          <a:xfrm>
            <a:off x="299963" y="836712"/>
            <a:ext cx="8483443" cy="4680520"/>
          </a:xfrm>
          <a:prstGeom prst="rect">
            <a:avLst/>
          </a:prstGeom>
        </p:spPr>
      </p:pic>
      <p:sp>
        <p:nvSpPr>
          <p:cNvPr id="4" name="TextBox 3">
            <a:extLst>
              <a:ext uri="{FF2B5EF4-FFF2-40B4-BE49-F238E27FC236}">
                <a16:creationId xmlns:a16="http://schemas.microsoft.com/office/drawing/2014/main" xmlns="" id="{DF083756-735C-4F7A-A7EF-9F3228103961}"/>
              </a:ext>
            </a:extLst>
          </p:cNvPr>
          <p:cNvSpPr txBox="1"/>
          <p:nvPr/>
        </p:nvSpPr>
        <p:spPr>
          <a:xfrm>
            <a:off x="1212086" y="5757446"/>
            <a:ext cx="6659195" cy="338554"/>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GB" sz="1600" dirty="0">
                <a:latin typeface="CCW Cursive Writing 25" pitchFamily="66" charset="0"/>
              </a:rPr>
              <a:t>Currently, our timetable looks like this. </a:t>
            </a:r>
          </a:p>
        </p:txBody>
      </p:sp>
    </p:spTree>
  </p:cSld>
  <p:clrMapOvr>
    <a:masterClrMapping/>
  </p:clrMapOvr>
  <p:transition spd="slow">
    <p:cover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Line 2"/>
          <p:cNvSpPr>
            <a:spLocks noChangeShapeType="1"/>
          </p:cNvSpPr>
          <p:nvPr/>
        </p:nvSpPr>
        <p:spPr bwMode="auto">
          <a:xfrm>
            <a:off x="914400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11" name="Line 3"/>
          <p:cNvSpPr>
            <a:spLocks noChangeShapeType="1"/>
          </p:cNvSpPr>
          <p:nvPr/>
        </p:nvSpPr>
        <p:spPr bwMode="auto">
          <a:xfrm>
            <a:off x="-635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12" name="Text Box 10"/>
          <p:cNvSpPr txBox="1">
            <a:spLocks noChangeArrowheads="1"/>
          </p:cNvSpPr>
          <p:nvPr/>
        </p:nvSpPr>
        <p:spPr bwMode="auto">
          <a:xfrm>
            <a:off x="2286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a:solidFill>
                <a:schemeClr val="tx1"/>
              </a:solidFill>
              <a:latin typeface="Arial" charset="0"/>
            </a:endParaRPr>
          </a:p>
          <a:p>
            <a:endParaRPr lang="en-GB" altLang="en-US" sz="2000" b="1">
              <a:solidFill>
                <a:schemeClr val="tx1"/>
              </a:solidFill>
              <a:latin typeface="Arial" charset="0"/>
            </a:endParaRPr>
          </a:p>
        </p:txBody>
      </p:sp>
      <p:sp>
        <p:nvSpPr>
          <p:cNvPr id="17413" name="Text Box 11"/>
          <p:cNvSpPr txBox="1">
            <a:spLocks noChangeArrowheads="1"/>
          </p:cNvSpPr>
          <p:nvPr/>
        </p:nvSpPr>
        <p:spPr bwMode="auto">
          <a:xfrm>
            <a:off x="1409700" y="6096000"/>
            <a:ext cx="184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US" altLang="en-US" sz="1200">
              <a:solidFill>
                <a:schemeClr val="tx1"/>
              </a:solidFill>
              <a:latin typeface="Times New Roman" charset="0"/>
            </a:endParaRPr>
          </a:p>
        </p:txBody>
      </p:sp>
      <p:sp>
        <p:nvSpPr>
          <p:cNvPr id="17414" name="Text Box 25"/>
          <p:cNvSpPr txBox="1">
            <a:spLocks noChangeArrowheads="1"/>
          </p:cNvSpPr>
          <p:nvPr/>
        </p:nvSpPr>
        <p:spPr bwMode="auto">
          <a:xfrm>
            <a:off x="1676400" y="-381000"/>
            <a:ext cx="5257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a:solidFill>
                <a:schemeClr val="tx1"/>
              </a:solidFill>
              <a:latin typeface="Arial" charset="0"/>
            </a:endParaRPr>
          </a:p>
          <a:p>
            <a:pPr algn="ctr"/>
            <a:endParaRPr lang="en-GB" altLang="en-US" sz="2800" b="1">
              <a:solidFill>
                <a:srgbClr val="09213B"/>
              </a:solidFill>
              <a:latin typeface="Tahoma" charset="0"/>
              <a:cs typeface="Tahoma" charset="0"/>
            </a:endParaRPr>
          </a:p>
          <a:p>
            <a:pPr algn="ctr"/>
            <a:r>
              <a:rPr lang="en-GB" altLang="en-US" sz="2800" b="1" u="sng">
                <a:solidFill>
                  <a:srgbClr val="09213B"/>
                </a:solidFill>
                <a:latin typeface="CCW Cursive Writing 25" charset="0"/>
                <a:cs typeface="Tahoma" charset="0"/>
              </a:rPr>
              <a:t>The National Curriculum</a:t>
            </a:r>
          </a:p>
        </p:txBody>
      </p:sp>
      <p:pic>
        <p:nvPicPr>
          <p:cNvPr id="17415" name="Picture 5" descr="http://atschool.eduweb.co.uk/saintpeters/ima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100965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7" descr="Screen Shot 2014-09-06 at 21.30.13.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1413" y="1960562"/>
            <a:ext cx="33528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7" name="TextBox 8"/>
          <p:cNvSpPr txBox="1">
            <a:spLocks noChangeArrowheads="1"/>
          </p:cNvSpPr>
          <p:nvPr/>
        </p:nvSpPr>
        <p:spPr bwMode="auto">
          <a:xfrm>
            <a:off x="4724400" y="838200"/>
            <a:ext cx="4419600" cy="674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pPr algn="ctr"/>
            <a:r>
              <a:rPr lang="en-US" altLang="en-US" sz="1600" b="1" dirty="0">
                <a:solidFill>
                  <a:schemeClr val="tx2"/>
                </a:solidFill>
                <a:latin typeface="CCW Cursive Writing 25" charset="0"/>
                <a:cs typeface="Tahoma" charset="0"/>
              </a:rPr>
              <a:t>English</a:t>
            </a:r>
          </a:p>
          <a:p>
            <a:pPr algn="ctr"/>
            <a:endParaRPr lang="en-US" altLang="en-US" sz="1600" b="1" dirty="0">
              <a:solidFill>
                <a:schemeClr val="tx2"/>
              </a:solidFill>
              <a:latin typeface="CCW Cursive Writing 25" charset="0"/>
              <a:cs typeface="Tahoma" charset="0"/>
            </a:endParaRPr>
          </a:p>
          <a:p>
            <a:pPr algn="ctr"/>
            <a:r>
              <a:rPr lang="en-US" altLang="en-US" sz="1600" b="1" dirty="0" err="1">
                <a:solidFill>
                  <a:schemeClr val="tx2"/>
                </a:solidFill>
                <a:latin typeface="CCW Cursive Writing 25" charset="0"/>
                <a:cs typeface="Tahoma" charset="0"/>
              </a:rPr>
              <a:t>Maths</a:t>
            </a:r>
            <a:endParaRPr lang="en-US" altLang="en-US" sz="1600" b="1" dirty="0">
              <a:solidFill>
                <a:schemeClr val="tx2"/>
              </a:solidFill>
              <a:latin typeface="CCW Cursive Writing 25" charset="0"/>
              <a:cs typeface="Tahoma" charset="0"/>
            </a:endParaRP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Science</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History</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Geography</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Religious Education</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Art and Design</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Design and Technology</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Computing</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Music</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Physical Education</a:t>
            </a:r>
          </a:p>
          <a:p>
            <a:pPr algn="ctr"/>
            <a:endParaRPr lang="en-US" altLang="en-US" sz="1600" b="1" dirty="0">
              <a:solidFill>
                <a:schemeClr val="tx2"/>
              </a:solidFill>
              <a:latin typeface="CCW Cursive Writing 25" charset="0"/>
              <a:cs typeface="Tahoma" charset="0"/>
            </a:endParaRPr>
          </a:p>
          <a:p>
            <a:pPr algn="ctr"/>
            <a:r>
              <a:rPr lang="en-US" altLang="en-US" sz="1600" b="1" dirty="0">
                <a:solidFill>
                  <a:schemeClr val="tx2"/>
                </a:solidFill>
                <a:latin typeface="CCW Cursive Writing 25" charset="0"/>
                <a:cs typeface="Tahoma" charset="0"/>
              </a:rPr>
              <a:t>Personal, Social, Health and Economic Education</a:t>
            </a:r>
          </a:p>
          <a:p>
            <a:pPr algn="ctr"/>
            <a:endParaRPr lang="en-US" altLang="en-US" sz="1200" dirty="0">
              <a:solidFill>
                <a:schemeClr val="tx1"/>
              </a:solidFill>
              <a:latin typeface="Arial" charset="0"/>
              <a:cs typeface="Tahoma" charset="0"/>
            </a:endParaRPr>
          </a:p>
          <a:p>
            <a:pPr algn="ctr"/>
            <a:endParaRPr lang="en-US" altLang="en-US" sz="1200" dirty="0">
              <a:solidFill>
                <a:schemeClr val="tx1"/>
              </a:solidFill>
              <a:latin typeface="Arial" charset="0"/>
              <a:cs typeface="Tahoma" charset="0"/>
            </a:endParaRPr>
          </a:p>
          <a:p>
            <a:pPr algn="ctr"/>
            <a:endParaRPr lang="en-US" altLang="en-US" sz="1200" dirty="0">
              <a:solidFill>
                <a:schemeClr val="tx1"/>
              </a:solidFill>
              <a:latin typeface="Arial" charset="0"/>
              <a:cs typeface="Tahoma" charset="0"/>
            </a:endParaRPr>
          </a:p>
          <a:p>
            <a:pPr algn="ctr"/>
            <a:endParaRPr lang="en-US" altLang="en-US" sz="1200" dirty="0">
              <a:solidFill>
                <a:schemeClr val="tx1"/>
              </a:solidFill>
              <a:latin typeface="Arial" charset="0"/>
              <a:cs typeface="Tahoma" charset="0"/>
            </a:endParaRPr>
          </a:p>
        </p:txBody>
      </p:sp>
      <p:sp>
        <p:nvSpPr>
          <p:cNvPr id="2" name="TextBox 1">
            <a:extLst>
              <a:ext uri="{FF2B5EF4-FFF2-40B4-BE49-F238E27FC236}">
                <a16:creationId xmlns:a16="http://schemas.microsoft.com/office/drawing/2014/main" xmlns="" id="{5E75152E-ACFA-4039-9D7D-5CB83599F532}"/>
              </a:ext>
            </a:extLst>
          </p:cNvPr>
          <p:cNvSpPr txBox="1"/>
          <p:nvPr/>
        </p:nvSpPr>
        <p:spPr>
          <a:xfrm>
            <a:off x="1409700" y="1371887"/>
            <a:ext cx="4419595" cy="116955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400" dirty="0">
                <a:latin typeface="CCW Cursive Writing 25" pitchFamily="66" charset="0"/>
              </a:rPr>
              <a:t>In Year One, we follow the National Curriculum to do our learning. We are going to learn all of these exciting subjects throughout the year.</a:t>
            </a:r>
          </a:p>
        </p:txBody>
      </p:sp>
    </p:spTree>
  </p:cSld>
  <p:clrMapOvr>
    <a:masterClrMapping/>
  </p:clrMapOvr>
  <p:transition spd="slow">
    <p:cover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Line 3"/>
          <p:cNvSpPr>
            <a:spLocks noChangeShapeType="1"/>
          </p:cNvSpPr>
          <p:nvPr/>
        </p:nvSpPr>
        <p:spPr bwMode="auto">
          <a:xfrm>
            <a:off x="0" y="0"/>
            <a:ext cx="0" cy="6858000"/>
          </a:xfrm>
          <a:prstGeom prst="line">
            <a:avLst/>
          </a:prstGeom>
          <a:noFill/>
          <a:ln w="76200">
            <a:solidFill>
              <a:srgbClr val="777777"/>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35" name="Line 4"/>
          <p:cNvSpPr>
            <a:spLocks noChangeShapeType="1"/>
          </p:cNvSpPr>
          <p:nvPr/>
        </p:nvSpPr>
        <p:spPr bwMode="auto">
          <a:xfrm>
            <a:off x="9158288" y="0"/>
            <a:ext cx="0" cy="6858000"/>
          </a:xfrm>
          <a:prstGeom prst="line">
            <a:avLst/>
          </a:prstGeom>
          <a:noFill/>
          <a:ln w="76200">
            <a:solidFill>
              <a:srgbClr val="777777"/>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36" name="TextBox 9"/>
          <p:cNvSpPr txBox="1">
            <a:spLocks noChangeArrowheads="1"/>
          </p:cNvSpPr>
          <p:nvPr/>
        </p:nvSpPr>
        <p:spPr bwMode="auto">
          <a:xfrm>
            <a:off x="914400" y="304800"/>
            <a:ext cx="7467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pPr algn="ctr"/>
            <a:r>
              <a:rPr lang="en-US" altLang="en-US" sz="2800" u="sng">
                <a:solidFill>
                  <a:srgbClr val="09213B"/>
                </a:solidFill>
                <a:latin typeface="CCW Cursive Writing 25" charset="0"/>
                <a:cs typeface="Tahoma" charset="0"/>
              </a:rPr>
              <a:t>Year 1 Terrific Topics!</a:t>
            </a:r>
          </a:p>
        </p:txBody>
      </p:sp>
      <p:pic>
        <p:nvPicPr>
          <p:cNvPr id="18437" name="Picture 5" descr="http://atschool.eduweb.co.uk/saintpeters/ima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762000" cy="74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TextBox 11"/>
          <p:cNvSpPr txBox="1">
            <a:spLocks noChangeArrowheads="1"/>
          </p:cNvSpPr>
          <p:nvPr/>
        </p:nvSpPr>
        <p:spPr bwMode="auto">
          <a:xfrm>
            <a:off x="417054" y="1470257"/>
            <a:ext cx="800100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r>
              <a:rPr lang="en-US" altLang="en-US" sz="2000" dirty="0">
                <a:solidFill>
                  <a:schemeClr val="tx2"/>
                </a:solidFill>
                <a:latin typeface="CCW Cursive Writing 25" charset="0"/>
                <a:cs typeface="Tahoma" charset="0"/>
              </a:rPr>
              <a:t>Autumn 1: Superhero Me </a:t>
            </a:r>
          </a:p>
          <a:p>
            <a:endParaRPr lang="en-US" altLang="en-US" sz="2000" dirty="0">
              <a:solidFill>
                <a:schemeClr val="tx2"/>
              </a:solidFill>
              <a:latin typeface="CCW Cursive Writing 25" charset="0"/>
              <a:cs typeface="Tahoma" charset="0"/>
            </a:endParaRPr>
          </a:p>
          <a:p>
            <a:endParaRPr lang="en-US" altLang="en-US" sz="2000" dirty="0">
              <a:solidFill>
                <a:schemeClr val="tx2"/>
              </a:solidFill>
              <a:latin typeface="CCW Cursive Writing 25" charset="0"/>
              <a:cs typeface="Tahoma" charset="0"/>
            </a:endParaRPr>
          </a:p>
          <a:p>
            <a:r>
              <a:rPr lang="en-US" altLang="en-US" sz="2000" dirty="0">
                <a:solidFill>
                  <a:schemeClr val="tx2"/>
                </a:solidFill>
                <a:latin typeface="CCW Cursive Writing 25" charset="0"/>
                <a:cs typeface="Tahoma" charset="0"/>
              </a:rPr>
              <a:t>Autumn 2:Polar Explorers</a:t>
            </a:r>
          </a:p>
          <a:p>
            <a:endParaRPr lang="en-US" altLang="en-US" sz="2000" dirty="0">
              <a:solidFill>
                <a:schemeClr val="tx2"/>
              </a:solidFill>
              <a:latin typeface="CCW Cursive Writing 25" charset="0"/>
              <a:cs typeface="Tahoma" charset="0"/>
            </a:endParaRPr>
          </a:p>
          <a:p>
            <a:endParaRPr lang="en-US" altLang="en-US" sz="2000" dirty="0">
              <a:solidFill>
                <a:schemeClr val="tx2"/>
              </a:solidFill>
              <a:latin typeface="CCW Cursive Writing 25" charset="0"/>
              <a:cs typeface="Tahoma" charset="0"/>
            </a:endParaRPr>
          </a:p>
          <a:p>
            <a:r>
              <a:rPr lang="en-US" altLang="en-US" sz="2000" dirty="0">
                <a:solidFill>
                  <a:schemeClr val="tx2"/>
                </a:solidFill>
                <a:latin typeface="CCW Cursive Writing 25" charset="0"/>
                <a:cs typeface="Tahoma" charset="0"/>
              </a:rPr>
              <a:t>Spring 1: Happily Ever After</a:t>
            </a:r>
          </a:p>
          <a:p>
            <a:endParaRPr lang="en-US" altLang="en-US" sz="2000" dirty="0">
              <a:solidFill>
                <a:schemeClr val="tx2"/>
              </a:solidFill>
              <a:latin typeface="CCW Cursive Writing 25" charset="0"/>
              <a:cs typeface="Tahoma" charset="0"/>
            </a:endParaRPr>
          </a:p>
          <a:p>
            <a:endParaRPr lang="en-US" altLang="en-US" sz="2000" dirty="0">
              <a:solidFill>
                <a:schemeClr val="tx2"/>
              </a:solidFill>
              <a:latin typeface="CCW Cursive Writing 25" charset="0"/>
              <a:cs typeface="Tahoma" charset="0"/>
            </a:endParaRPr>
          </a:p>
          <a:p>
            <a:r>
              <a:rPr lang="en-US" altLang="en-US" sz="2000" dirty="0">
                <a:solidFill>
                  <a:schemeClr val="tx2"/>
                </a:solidFill>
                <a:latin typeface="CCW Cursive Writing 25" charset="0"/>
                <a:cs typeface="Tahoma" charset="0"/>
              </a:rPr>
              <a:t>Spring 2: Lowry vs Banksy</a:t>
            </a:r>
          </a:p>
          <a:p>
            <a:endParaRPr lang="en-US" altLang="en-US" sz="2000" dirty="0">
              <a:solidFill>
                <a:schemeClr val="tx2"/>
              </a:solidFill>
              <a:latin typeface="CCW Cursive Writing 25" charset="0"/>
              <a:cs typeface="Tahoma" charset="0"/>
            </a:endParaRPr>
          </a:p>
          <a:p>
            <a:endParaRPr lang="en-US" altLang="en-US" sz="2000" dirty="0">
              <a:solidFill>
                <a:schemeClr val="tx2"/>
              </a:solidFill>
              <a:latin typeface="CCW Cursive Writing 25" charset="0"/>
              <a:cs typeface="Tahoma" charset="0"/>
            </a:endParaRPr>
          </a:p>
          <a:p>
            <a:r>
              <a:rPr lang="en-US" altLang="en-US" sz="2000" dirty="0">
                <a:solidFill>
                  <a:schemeClr val="tx2"/>
                </a:solidFill>
                <a:latin typeface="CCW Cursive Writing 25" charset="0"/>
                <a:cs typeface="Tahoma" charset="0"/>
              </a:rPr>
              <a:t>Summer 1: Man on the Moon (Space)</a:t>
            </a:r>
          </a:p>
          <a:p>
            <a:endParaRPr lang="en-US" altLang="en-US" sz="2000" dirty="0">
              <a:solidFill>
                <a:schemeClr val="tx2"/>
              </a:solidFill>
              <a:latin typeface="CCW Cursive Writing 25" charset="0"/>
              <a:cs typeface="Tahoma" charset="0"/>
            </a:endParaRPr>
          </a:p>
          <a:p>
            <a:endParaRPr lang="en-US" altLang="en-US" sz="2000" dirty="0">
              <a:solidFill>
                <a:schemeClr val="tx2"/>
              </a:solidFill>
              <a:latin typeface="CCW Cursive Writing 25" charset="0"/>
              <a:cs typeface="Tahoma" charset="0"/>
            </a:endParaRPr>
          </a:p>
          <a:p>
            <a:r>
              <a:rPr lang="en-US" altLang="en-US" sz="2000" dirty="0">
                <a:solidFill>
                  <a:schemeClr val="tx2"/>
                </a:solidFill>
                <a:latin typeface="CCW Cursive Writing 25" charset="0"/>
                <a:cs typeface="Tahoma" charset="0"/>
              </a:rPr>
              <a:t>Summer 2: African Adventure</a:t>
            </a:r>
            <a:endParaRPr lang="en-US" altLang="en-US" sz="1600" dirty="0">
              <a:solidFill>
                <a:schemeClr val="tx2"/>
              </a:solidFill>
              <a:latin typeface="CCW Cursive Writing 25" charset="0"/>
              <a:cs typeface="Tahoma" charset="0"/>
            </a:endParaRPr>
          </a:p>
        </p:txBody>
      </p:sp>
      <p:pic>
        <p:nvPicPr>
          <p:cNvPr id="18439"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78266" y="1658937"/>
            <a:ext cx="1455356"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93698" y="701602"/>
            <a:ext cx="1553189" cy="1162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5"/>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33622" y="5313126"/>
            <a:ext cx="1581103" cy="139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236296" y="2060575"/>
            <a:ext cx="1672231"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3"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21857" y="3356992"/>
            <a:ext cx="1394982" cy="1562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44"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15363" y="3914775"/>
            <a:ext cx="1328637" cy="1402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cover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333375"/>
            <a:ext cx="762000"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59" name="TextBox 1"/>
          <p:cNvSpPr txBox="1">
            <a:spLocks noChangeArrowheads="1"/>
          </p:cNvSpPr>
          <p:nvPr/>
        </p:nvSpPr>
        <p:spPr bwMode="auto">
          <a:xfrm>
            <a:off x="1012825" y="469900"/>
            <a:ext cx="427672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200">
                <a:solidFill>
                  <a:schemeClr val="tx1"/>
                </a:solidFill>
                <a:latin typeface="Arial" charset="0"/>
                <a:ea typeface="ＭＳ Ｐゴシック" charset="-128"/>
              </a:defRPr>
            </a:lvl1pPr>
            <a:lvl2pPr marL="742950" indent="-285750" eaLnBrk="0" hangingPunct="0">
              <a:defRPr sz="1200">
                <a:solidFill>
                  <a:schemeClr val="tx1"/>
                </a:solidFill>
                <a:latin typeface="Arial" charset="0"/>
                <a:ea typeface="ＭＳ Ｐゴシック" charset="-128"/>
              </a:defRPr>
            </a:lvl2pPr>
            <a:lvl3pPr marL="1143000" indent="-228600" eaLnBrk="0" hangingPunct="0">
              <a:defRPr sz="1200">
                <a:solidFill>
                  <a:schemeClr val="tx1"/>
                </a:solidFill>
                <a:latin typeface="Arial" charset="0"/>
                <a:ea typeface="ＭＳ Ｐゴシック" charset="-128"/>
              </a:defRPr>
            </a:lvl3pPr>
            <a:lvl4pPr marL="1600200" indent="-228600" eaLnBrk="0" hangingPunct="0">
              <a:defRPr sz="1200">
                <a:solidFill>
                  <a:schemeClr val="tx1"/>
                </a:solidFill>
                <a:latin typeface="Arial" charset="0"/>
                <a:ea typeface="ＭＳ Ｐゴシック" charset="-128"/>
              </a:defRPr>
            </a:lvl4pPr>
            <a:lvl5pPr marL="2057400" indent="-228600" eaLnBrk="0" hangingPunct="0">
              <a:defRPr sz="1200">
                <a:solidFill>
                  <a:schemeClr val="tx1"/>
                </a:solidFill>
                <a:latin typeface="Arial" charset="0"/>
                <a:ea typeface="ＭＳ Ｐゴシック" charset="-128"/>
              </a:defRPr>
            </a:lvl5pPr>
            <a:lvl6pPr marL="2514600" indent="-228600" eaLnBrk="0" fontAlgn="base" hangingPunct="0">
              <a:spcBef>
                <a:spcPct val="0"/>
              </a:spcBef>
              <a:spcAft>
                <a:spcPct val="0"/>
              </a:spcAft>
              <a:defRPr sz="1200">
                <a:solidFill>
                  <a:schemeClr val="tx1"/>
                </a:solidFill>
                <a:latin typeface="Arial" charset="0"/>
                <a:ea typeface="ＭＳ Ｐゴシック" charset="-128"/>
              </a:defRPr>
            </a:lvl6pPr>
            <a:lvl7pPr marL="2971800" indent="-228600" eaLnBrk="0" fontAlgn="base" hangingPunct="0">
              <a:spcBef>
                <a:spcPct val="0"/>
              </a:spcBef>
              <a:spcAft>
                <a:spcPct val="0"/>
              </a:spcAft>
              <a:defRPr sz="1200">
                <a:solidFill>
                  <a:schemeClr val="tx1"/>
                </a:solidFill>
                <a:latin typeface="Arial" charset="0"/>
                <a:ea typeface="ＭＳ Ｐゴシック" charset="-128"/>
              </a:defRPr>
            </a:lvl7pPr>
            <a:lvl8pPr marL="3429000" indent="-228600" eaLnBrk="0" fontAlgn="base" hangingPunct="0">
              <a:spcBef>
                <a:spcPct val="0"/>
              </a:spcBef>
              <a:spcAft>
                <a:spcPct val="0"/>
              </a:spcAft>
              <a:defRPr sz="1200">
                <a:solidFill>
                  <a:schemeClr val="tx1"/>
                </a:solidFill>
                <a:latin typeface="Arial" charset="0"/>
                <a:ea typeface="ＭＳ Ｐゴシック" charset="-128"/>
              </a:defRPr>
            </a:lvl8pPr>
            <a:lvl9pPr marL="3886200" indent="-228600" eaLnBrk="0" fontAlgn="base" hangingPunct="0">
              <a:spcBef>
                <a:spcPct val="0"/>
              </a:spcBef>
              <a:spcAft>
                <a:spcPct val="0"/>
              </a:spcAft>
              <a:defRPr sz="1200">
                <a:solidFill>
                  <a:schemeClr val="tx1"/>
                </a:solidFill>
                <a:latin typeface="Arial" charset="0"/>
                <a:ea typeface="ＭＳ Ｐゴシック" charset="-128"/>
              </a:defRPr>
            </a:lvl9pPr>
          </a:lstStyle>
          <a:p>
            <a:pPr eaLnBrk="1" hangingPunct="1"/>
            <a:r>
              <a:rPr lang="en-GB" sz="2800" u="sng" dirty="0">
                <a:latin typeface="CCW Cursive Writing 25" charset="0"/>
              </a:rPr>
              <a:t>Seasons</a:t>
            </a:r>
          </a:p>
          <a:p>
            <a:pPr eaLnBrk="1" hangingPunct="1"/>
            <a:endParaRPr lang="en-GB" sz="2000" dirty="0">
              <a:solidFill>
                <a:srgbClr val="002060"/>
              </a:solidFill>
              <a:latin typeface="CCW Cursive Writing 25" charset="0"/>
            </a:endParaRPr>
          </a:p>
          <a:p>
            <a:pPr eaLnBrk="1" hangingPunct="1"/>
            <a:r>
              <a:rPr lang="en-GB" sz="2000" dirty="0">
                <a:solidFill>
                  <a:srgbClr val="002060"/>
                </a:solidFill>
                <a:latin typeface="CCW Cursive Writing 25" charset="0"/>
              </a:rPr>
              <a:t>As well as all of these exciting topics, we will also spend the last week of every term focusing on ‘Seasonal Changes’.</a:t>
            </a:r>
          </a:p>
        </p:txBody>
      </p:sp>
      <p:pic>
        <p:nvPicPr>
          <p:cNvPr id="19460" name="Picture 3"/>
          <p:cNvPicPr>
            <a:picLocks noChangeAspect="1" noChangeArrowheads="1"/>
          </p:cNvPicPr>
          <p:nvPr/>
        </p:nvPicPr>
        <p:blipFill>
          <a:blip r:embed="rId3">
            <a:extLst>
              <a:ext uri="{28A0092B-C50C-407E-A947-70E740481C1C}">
                <a14:useLocalDpi xmlns:a14="http://schemas.microsoft.com/office/drawing/2010/main" val="0"/>
              </a:ext>
            </a:extLst>
          </a:blip>
          <a:srcRect t="14034" b="15196"/>
          <a:stretch>
            <a:fillRect/>
          </a:stretch>
        </p:blipFill>
        <p:spPr bwMode="auto">
          <a:xfrm>
            <a:off x="5630863" y="342900"/>
            <a:ext cx="3240087" cy="229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0825" y="3699058"/>
            <a:ext cx="3641190" cy="2800767"/>
          </a:xfrm>
          <a:prstGeom prst="rect">
            <a:avLst/>
          </a:prstGeom>
          <a:noFill/>
        </p:spPr>
        <p:txBody>
          <a:bodyPr wrap="none">
            <a:spAutoFit/>
          </a:bodyPr>
          <a:lstStyle/>
          <a:p>
            <a:pPr>
              <a:defRPr/>
            </a:pPr>
            <a:r>
              <a:rPr lang="en-GB" sz="1600" u="sng" dirty="0">
                <a:latin typeface="CCW Cursive Writing 25"/>
              </a:rPr>
              <a:t>Proposed trips and exciting activities</a:t>
            </a:r>
          </a:p>
          <a:p>
            <a:pPr marL="342900" indent="-342900">
              <a:buFont typeface="Arial" panose="020B0604020202020204" pitchFamily="34" charset="0"/>
              <a:buChar char="•"/>
              <a:defRPr/>
            </a:pPr>
            <a:endParaRPr lang="en-GB" sz="2000" dirty="0">
              <a:solidFill>
                <a:srgbClr val="002060"/>
              </a:solidFill>
              <a:latin typeface="CCW Cursive Writing 25"/>
            </a:endParaRPr>
          </a:p>
          <a:p>
            <a:pPr marL="342900" indent="-342900">
              <a:buFont typeface="Arial" panose="020B0604020202020204" pitchFamily="34" charset="0"/>
              <a:buChar char="•"/>
              <a:defRPr/>
            </a:pPr>
            <a:r>
              <a:rPr lang="en-GB" sz="2000" dirty="0" err="1">
                <a:solidFill>
                  <a:srgbClr val="002060"/>
                </a:solidFill>
                <a:latin typeface="CCW Cursive Writing 25"/>
              </a:rPr>
              <a:t>Knowsley</a:t>
            </a:r>
            <a:r>
              <a:rPr lang="en-GB" sz="2000" dirty="0">
                <a:solidFill>
                  <a:srgbClr val="002060"/>
                </a:solidFill>
                <a:latin typeface="CCW Cursive Writing 25"/>
              </a:rPr>
              <a:t> Safari Park </a:t>
            </a:r>
          </a:p>
          <a:p>
            <a:pPr marL="342900" indent="-342900">
              <a:buFont typeface="Arial" panose="020B0604020202020204" pitchFamily="34" charset="0"/>
              <a:buChar char="•"/>
              <a:defRPr/>
            </a:pPr>
            <a:r>
              <a:rPr lang="en-GB" sz="2000" dirty="0">
                <a:solidFill>
                  <a:srgbClr val="002060"/>
                </a:solidFill>
                <a:latin typeface="CCW Cursive Writing 25"/>
              </a:rPr>
              <a:t>Nurse visit (Discussing health)</a:t>
            </a:r>
          </a:p>
          <a:p>
            <a:pPr marL="342900" indent="-342900">
              <a:buFont typeface="Arial" panose="020B0604020202020204" pitchFamily="34" charset="0"/>
              <a:buChar char="•"/>
              <a:defRPr/>
            </a:pPr>
            <a:r>
              <a:rPr lang="en-GB" sz="2000" dirty="0">
                <a:solidFill>
                  <a:srgbClr val="002060"/>
                </a:solidFill>
                <a:latin typeface="CCW Cursive Writing 25"/>
              </a:rPr>
              <a:t>PE with Miss Simpson</a:t>
            </a:r>
          </a:p>
          <a:p>
            <a:pPr marL="342900" indent="-342900">
              <a:buFont typeface="Arial" panose="020B0604020202020204" pitchFamily="34" charset="0"/>
              <a:buChar char="•"/>
              <a:defRPr/>
            </a:pPr>
            <a:r>
              <a:rPr lang="en-GB" sz="2000" dirty="0">
                <a:solidFill>
                  <a:srgbClr val="002060"/>
                </a:solidFill>
                <a:latin typeface="CCW Cursive Writing 25"/>
              </a:rPr>
              <a:t>Eureka!</a:t>
            </a:r>
          </a:p>
          <a:p>
            <a:pPr marL="342900" indent="-342900">
              <a:buFont typeface="Arial" panose="020B0604020202020204" pitchFamily="34" charset="0"/>
              <a:buChar char="•"/>
              <a:defRPr/>
            </a:pPr>
            <a:r>
              <a:rPr lang="en-GB" sz="2000" dirty="0">
                <a:solidFill>
                  <a:srgbClr val="002060"/>
                </a:solidFill>
                <a:latin typeface="CCW Cursive Writing 25"/>
              </a:rPr>
              <a:t>A walk around </a:t>
            </a:r>
            <a:r>
              <a:rPr lang="en-GB" sz="2000" dirty="0" err="1">
                <a:solidFill>
                  <a:srgbClr val="002060"/>
                </a:solidFill>
                <a:latin typeface="CCW Cursive Writing 25"/>
              </a:rPr>
              <a:t>Swinton</a:t>
            </a:r>
            <a:endParaRPr lang="en-GB" sz="2000" dirty="0">
              <a:latin typeface="CCW Cursive Writing 25"/>
            </a:endParaRPr>
          </a:p>
          <a:p>
            <a:pPr marL="342900" indent="-342900">
              <a:buFont typeface="Arial" panose="020B0604020202020204" pitchFamily="34" charset="0"/>
              <a:buChar char="•"/>
              <a:defRPr/>
            </a:pPr>
            <a:r>
              <a:rPr lang="en-GB" sz="2000" dirty="0">
                <a:solidFill>
                  <a:srgbClr val="002060"/>
                </a:solidFill>
                <a:latin typeface="CCW Cursive Writing 25"/>
              </a:rPr>
              <a:t>Class Assembly</a:t>
            </a:r>
          </a:p>
          <a:p>
            <a:pPr marL="342900" indent="-342900">
              <a:buFont typeface="Arial" panose="020B0604020202020204" pitchFamily="34" charset="0"/>
              <a:buChar char="•"/>
              <a:defRPr/>
            </a:pPr>
            <a:r>
              <a:rPr lang="en-GB" sz="2000" dirty="0">
                <a:solidFill>
                  <a:srgbClr val="002060"/>
                </a:solidFill>
                <a:latin typeface="CCW Cursive Writing 25"/>
              </a:rPr>
              <a:t>Superhero dress up day</a:t>
            </a:r>
          </a:p>
        </p:txBody>
      </p:sp>
      <p:pic>
        <p:nvPicPr>
          <p:cNvPr id="1946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2100" y="3012282"/>
            <a:ext cx="2106364" cy="11854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peech Bubble: Oval 1">
            <a:extLst>
              <a:ext uri="{FF2B5EF4-FFF2-40B4-BE49-F238E27FC236}">
                <a16:creationId xmlns:a16="http://schemas.microsoft.com/office/drawing/2014/main" xmlns="" id="{412B90DD-58F0-4E03-9BA8-9A22134AA35B}"/>
              </a:ext>
            </a:extLst>
          </p:cNvPr>
          <p:cNvSpPr/>
          <p:nvPr/>
        </p:nvSpPr>
        <p:spPr>
          <a:xfrm>
            <a:off x="5928316" y="4801495"/>
            <a:ext cx="2952328" cy="1767298"/>
          </a:xfrm>
          <a:prstGeom prst="wedgeEllipseCallou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GB" dirty="0">
                <a:latin typeface="CCW Cursive Writing 25" pitchFamily="66" charset="0"/>
              </a:rPr>
              <a:t>Hopefully, we can do some of these exciting things, later on in the school year. </a:t>
            </a:r>
          </a:p>
        </p:txBody>
      </p:sp>
    </p:spTree>
  </p:cSld>
  <p:clrMapOvr>
    <a:masterClrMapping/>
  </p:clrMapOvr>
  <p:transition spd="slow">
    <p:cover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1"/>
          <p:cNvSpPr txBox="1">
            <a:spLocks noChangeArrowheads="1"/>
          </p:cNvSpPr>
          <p:nvPr/>
        </p:nvSpPr>
        <p:spPr bwMode="auto">
          <a:xfrm>
            <a:off x="250825" y="188913"/>
            <a:ext cx="7702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r>
              <a:rPr lang="en-US" altLang="en-US" u="sng">
                <a:solidFill>
                  <a:srgbClr val="000090"/>
                </a:solidFill>
                <a:latin typeface="CCW Cursive Writing 25" charset="0"/>
              </a:rPr>
              <a:t>Our topic this term is:</a:t>
            </a:r>
          </a:p>
        </p:txBody>
      </p:sp>
      <p:sp>
        <p:nvSpPr>
          <p:cNvPr id="2" name="Rectangle 1"/>
          <p:cNvSpPr/>
          <p:nvPr/>
        </p:nvSpPr>
        <p:spPr>
          <a:xfrm>
            <a:off x="1824772" y="640738"/>
            <a:ext cx="5532284" cy="923330"/>
          </a:xfrm>
          <a:prstGeom prst="rect">
            <a:avLst/>
          </a:prstGeom>
          <a:noFill/>
        </p:spPr>
        <p:txBody>
          <a:bodyPr wrap="none">
            <a:spAutoFit/>
          </a:bodyPr>
          <a:lstStyle/>
          <a:p>
            <a:pPr algn="ctr">
              <a:defRPr/>
            </a:pPr>
            <a:r>
              <a:rPr lang="en-US" sz="5400" b="1" u="sng"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Superhero Me!</a:t>
            </a:r>
          </a:p>
        </p:txBody>
      </p:sp>
      <p:sp>
        <p:nvSpPr>
          <p:cNvPr id="3" name="TextBox 2"/>
          <p:cNvSpPr txBox="1"/>
          <p:nvPr/>
        </p:nvSpPr>
        <p:spPr>
          <a:xfrm>
            <a:off x="5218552" y="2353235"/>
            <a:ext cx="2952328"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600" dirty="0">
                <a:latin typeface="CCW Cursive Writing 25" pitchFamily="66" charset="0"/>
              </a:rPr>
              <a:t>Home learning Challenges</a:t>
            </a:r>
          </a:p>
        </p:txBody>
      </p:sp>
      <p:pic>
        <p:nvPicPr>
          <p:cNvPr id="5" name="Picture 4">
            <a:extLst>
              <a:ext uri="{FF2B5EF4-FFF2-40B4-BE49-F238E27FC236}">
                <a16:creationId xmlns:a16="http://schemas.microsoft.com/office/drawing/2014/main" xmlns="" id="{A5566394-EF5B-4F25-A47C-B87338B2BE80}"/>
              </a:ext>
            </a:extLst>
          </p:cNvPr>
          <p:cNvPicPr>
            <a:picLocks noChangeAspect="1"/>
          </p:cNvPicPr>
          <p:nvPr/>
        </p:nvPicPr>
        <p:blipFill rotWithShape="1">
          <a:blip r:embed="rId2"/>
          <a:srcRect l="23226" t="23400" r="24800" b="10801"/>
          <a:stretch/>
        </p:blipFill>
        <p:spPr>
          <a:xfrm rot="21364998">
            <a:off x="351904" y="1706363"/>
            <a:ext cx="4270355" cy="3041010"/>
          </a:xfrm>
          <a:prstGeom prst="rect">
            <a:avLst/>
          </a:prstGeom>
        </p:spPr>
      </p:pic>
      <p:pic>
        <p:nvPicPr>
          <p:cNvPr id="7" name="Picture 6">
            <a:extLst>
              <a:ext uri="{FF2B5EF4-FFF2-40B4-BE49-F238E27FC236}">
                <a16:creationId xmlns:a16="http://schemas.microsoft.com/office/drawing/2014/main" xmlns="" id="{80262D02-D2BA-45FB-9F29-30C0F8362A88}"/>
              </a:ext>
            </a:extLst>
          </p:cNvPr>
          <p:cNvPicPr>
            <a:picLocks noChangeAspect="1"/>
          </p:cNvPicPr>
          <p:nvPr/>
        </p:nvPicPr>
        <p:blipFill rotWithShape="1">
          <a:blip r:embed="rId3"/>
          <a:srcRect l="23226" t="23400" r="24800" b="10801"/>
          <a:stretch/>
        </p:blipFill>
        <p:spPr>
          <a:xfrm rot="554559">
            <a:off x="4571282" y="3295466"/>
            <a:ext cx="4246868" cy="3024285"/>
          </a:xfrm>
          <a:prstGeom prst="rect">
            <a:avLst/>
          </a:prstGeom>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62085" y="201311"/>
            <a:ext cx="762000"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cover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Line 2"/>
          <p:cNvSpPr>
            <a:spLocks noChangeShapeType="1"/>
          </p:cNvSpPr>
          <p:nvPr/>
        </p:nvSpPr>
        <p:spPr bwMode="auto">
          <a:xfrm>
            <a:off x="914400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07" name="Line 3"/>
          <p:cNvSpPr>
            <a:spLocks noChangeShapeType="1"/>
          </p:cNvSpPr>
          <p:nvPr/>
        </p:nvSpPr>
        <p:spPr bwMode="auto">
          <a:xfrm>
            <a:off x="-635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08" name="Text Box 10"/>
          <p:cNvSpPr txBox="1">
            <a:spLocks noChangeArrowheads="1"/>
          </p:cNvSpPr>
          <p:nvPr/>
        </p:nvSpPr>
        <p:spPr bwMode="auto">
          <a:xfrm>
            <a:off x="2286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a:solidFill>
                <a:schemeClr val="tx1"/>
              </a:solidFill>
              <a:latin typeface="Arial" charset="0"/>
            </a:endParaRPr>
          </a:p>
          <a:p>
            <a:endParaRPr lang="en-GB" altLang="en-US" sz="2000" b="1">
              <a:solidFill>
                <a:schemeClr val="tx1"/>
              </a:solidFill>
              <a:latin typeface="Arial" charset="0"/>
            </a:endParaRPr>
          </a:p>
        </p:txBody>
      </p:sp>
      <p:sp>
        <p:nvSpPr>
          <p:cNvPr id="21509" name="Text Box 11"/>
          <p:cNvSpPr txBox="1">
            <a:spLocks noChangeArrowheads="1"/>
          </p:cNvSpPr>
          <p:nvPr/>
        </p:nvSpPr>
        <p:spPr bwMode="auto">
          <a:xfrm>
            <a:off x="1409700" y="6096000"/>
            <a:ext cx="184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US" altLang="en-US" sz="1200">
              <a:solidFill>
                <a:schemeClr val="tx1"/>
              </a:solidFill>
              <a:latin typeface="Times New Roman" charset="0"/>
            </a:endParaRPr>
          </a:p>
        </p:txBody>
      </p:sp>
      <p:sp>
        <p:nvSpPr>
          <p:cNvPr id="21510" name="Text Box 25"/>
          <p:cNvSpPr txBox="1">
            <a:spLocks noChangeArrowheads="1"/>
          </p:cNvSpPr>
          <p:nvPr/>
        </p:nvSpPr>
        <p:spPr bwMode="auto">
          <a:xfrm>
            <a:off x="381000" y="0"/>
            <a:ext cx="8458200" cy="6401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dirty="0">
              <a:solidFill>
                <a:schemeClr val="tx1"/>
              </a:solidFill>
              <a:latin typeface="Arial" charset="0"/>
            </a:endParaRPr>
          </a:p>
          <a:p>
            <a:pPr algn="ctr"/>
            <a:r>
              <a:rPr lang="en-GB" altLang="en-US" sz="2800" b="1" u="sng" dirty="0">
                <a:solidFill>
                  <a:srgbClr val="09213B"/>
                </a:solidFill>
                <a:latin typeface="CCW Cursive Writing 25" charset="0"/>
                <a:cs typeface="Tahoma" charset="0"/>
              </a:rPr>
              <a:t>Homework</a:t>
            </a:r>
          </a:p>
          <a:p>
            <a:pPr algn="ctr"/>
            <a:endParaRPr lang="en-GB" altLang="en-US" sz="2800" b="1" dirty="0">
              <a:solidFill>
                <a:srgbClr val="09213B"/>
              </a:solidFill>
              <a:latin typeface="CCW Cursive Writing 25" charset="0"/>
              <a:cs typeface="Tahoma" charset="0"/>
            </a:endParaRPr>
          </a:p>
          <a:p>
            <a:pPr algn="ctr"/>
            <a:endParaRPr lang="en-GB" altLang="en-US" sz="1800" b="1" dirty="0">
              <a:solidFill>
                <a:srgbClr val="09213B"/>
              </a:solidFill>
              <a:latin typeface="CCW Cursive Writing 25" charset="0"/>
              <a:cs typeface="Tahoma" charset="0"/>
            </a:endParaRPr>
          </a:p>
          <a:p>
            <a:pPr marL="457200" indent="-457200">
              <a:buAutoNum type="arabicPeriod"/>
            </a:pPr>
            <a:r>
              <a:rPr lang="en-GB" altLang="en-US" sz="1600" b="1" dirty="0">
                <a:solidFill>
                  <a:srgbClr val="002060"/>
                </a:solidFill>
                <a:latin typeface="CCW Cursive Writing 25" charset="0"/>
                <a:cs typeface="Tahoma" charset="0"/>
              </a:rPr>
              <a:t>Reading every night</a:t>
            </a:r>
          </a:p>
          <a:p>
            <a:r>
              <a:rPr lang="en-GB" altLang="en-US" sz="1400" b="1" dirty="0">
                <a:solidFill>
                  <a:srgbClr val="FF0000"/>
                </a:solidFill>
                <a:latin typeface="CCW Cursive Writing 25" charset="0"/>
                <a:cs typeface="Tahoma" charset="0"/>
              </a:rPr>
              <a:t>Unfortunately, individual reading books can’t be sent home at the moment due to the </a:t>
            </a:r>
            <a:r>
              <a:rPr lang="en-GB" altLang="en-US" sz="1400" b="1" dirty="0" err="1">
                <a:solidFill>
                  <a:srgbClr val="FF0000"/>
                </a:solidFill>
                <a:latin typeface="CCW Cursive Writing 25" charset="0"/>
                <a:cs typeface="Tahoma" charset="0"/>
              </a:rPr>
              <a:t>Covid</a:t>
            </a:r>
            <a:r>
              <a:rPr lang="en-GB" altLang="en-US" sz="1400" b="1" dirty="0">
                <a:solidFill>
                  <a:srgbClr val="FF0000"/>
                </a:solidFill>
                <a:latin typeface="CCW Cursive Writing 25" charset="0"/>
                <a:cs typeface="Tahoma" charset="0"/>
              </a:rPr>
              <a:t> restrictions. Instead, the children are allowed to chose a free reading book, which matches their reading level. Once it has been read a few times, the book needs to be returned to school (to be quarantined) and another book will be allowed to be taken home.  </a:t>
            </a:r>
            <a:endParaRPr lang="en-GB" altLang="en-US" sz="1400" b="1" dirty="0" smtClean="0">
              <a:solidFill>
                <a:srgbClr val="FF0000"/>
              </a:solidFill>
              <a:latin typeface="CCW Cursive Writing 25" charset="0"/>
              <a:cs typeface="Tahoma" charset="0"/>
            </a:endParaRPr>
          </a:p>
          <a:p>
            <a:endParaRPr lang="en-GB" altLang="en-US" sz="1400" b="1" dirty="0">
              <a:solidFill>
                <a:srgbClr val="FF0000"/>
              </a:solidFill>
              <a:latin typeface="CCW Cursive Writing 25" charset="0"/>
              <a:cs typeface="Tahoma" charset="0"/>
            </a:endParaRPr>
          </a:p>
          <a:p>
            <a:pPr algn="ctr"/>
            <a:endParaRPr lang="en-GB" altLang="en-US" sz="1600" b="1" dirty="0">
              <a:solidFill>
                <a:srgbClr val="002060"/>
              </a:solidFill>
              <a:latin typeface="CCW Cursive Writing 25" charset="0"/>
              <a:cs typeface="Tahoma" charset="0"/>
            </a:endParaRPr>
          </a:p>
          <a:p>
            <a:pPr algn="ctr"/>
            <a:r>
              <a:rPr lang="en-GB" altLang="en-US" sz="1600" b="1" dirty="0">
                <a:solidFill>
                  <a:srgbClr val="002060"/>
                </a:solidFill>
                <a:latin typeface="CCW Cursive Writing 25" charset="0"/>
                <a:cs typeface="Tahoma" charset="0"/>
              </a:rPr>
              <a:t>2. Phonics homework </a:t>
            </a:r>
            <a:r>
              <a:rPr lang="en-GB" altLang="en-US" sz="1600" b="1" dirty="0" smtClean="0">
                <a:solidFill>
                  <a:srgbClr val="002060"/>
                </a:solidFill>
                <a:latin typeface="CCW Cursive Writing 25" charset="0"/>
                <a:cs typeface="Tahoma" charset="0"/>
              </a:rPr>
              <a:t>is sent </a:t>
            </a:r>
            <a:r>
              <a:rPr lang="en-GB" altLang="en-US" sz="1600" b="1" dirty="0">
                <a:solidFill>
                  <a:srgbClr val="002060"/>
                </a:solidFill>
                <a:latin typeface="CCW Cursive Writing 25" charset="0"/>
                <a:cs typeface="Tahoma" charset="0"/>
              </a:rPr>
              <a:t>out every Friday and is to be handed in the following Thursday</a:t>
            </a:r>
            <a:r>
              <a:rPr lang="en-GB" altLang="en-US" sz="1600" b="1" dirty="0" smtClean="0">
                <a:solidFill>
                  <a:srgbClr val="002060"/>
                </a:solidFill>
                <a:latin typeface="CCW Cursive Writing 25" charset="0"/>
                <a:cs typeface="Tahoma" charset="0"/>
              </a:rPr>
              <a:t>.</a:t>
            </a:r>
          </a:p>
          <a:p>
            <a:pPr algn="ctr"/>
            <a:endParaRPr lang="en-GB" altLang="en-US" sz="1600" b="1" dirty="0">
              <a:solidFill>
                <a:srgbClr val="002060"/>
              </a:solidFill>
              <a:latin typeface="CCW Cursive Writing 25" charset="0"/>
              <a:cs typeface="Tahoma" charset="0"/>
            </a:endParaRPr>
          </a:p>
          <a:p>
            <a:pPr algn="ctr"/>
            <a:endParaRPr lang="en-GB" altLang="en-US" sz="1600" b="1" dirty="0">
              <a:solidFill>
                <a:srgbClr val="002060"/>
              </a:solidFill>
              <a:latin typeface="CCW Cursive Writing 25" charset="0"/>
              <a:cs typeface="Tahoma" charset="0"/>
            </a:endParaRPr>
          </a:p>
          <a:p>
            <a:pPr algn="ctr"/>
            <a:r>
              <a:rPr lang="en-GB" altLang="en-US" sz="1600" b="1" dirty="0">
                <a:solidFill>
                  <a:srgbClr val="002060"/>
                </a:solidFill>
                <a:latin typeface="CCW Cursive Writing 25" charset="0"/>
                <a:cs typeface="Tahoma" charset="0"/>
              </a:rPr>
              <a:t>3. </a:t>
            </a:r>
            <a:r>
              <a:rPr lang="en-GB" altLang="en-US" sz="1600" b="1" dirty="0" smtClean="0">
                <a:solidFill>
                  <a:srgbClr val="002060"/>
                </a:solidFill>
                <a:latin typeface="CCW Cursive Writing 25" charset="0"/>
                <a:cs typeface="Tahoma" charset="0"/>
              </a:rPr>
              <a:t>Our Spelling test is </a:t>
            </a:r>
            <a:r>
              <a:rPr lang="en-GB" altLang="en-US" sz="1600" b="1" dirty="0">
                <a:solidFill>
                  <a:srgbClr val="002060"/>
                </a:solidFill>
                <a:latin typeface="CCW Cursive Writing 25" charset="0"/>
                <a:cs typeface="Tahoma" charset="0"/>
              </a:rPr>
              <a:t>every Friday. </a:t>
            </a:r>
          </a:p>
          <a:p>
            <a:pPr algn="ctr"/>
            <a:r>
              <a:rPr lang="en-GB" altLang="en-US" sz="1600" b="1" dirty="0">
                <a:solidFill>
                  <a:srgbClr val="FF0000"/>
                </a:solidFill>
                <a:latin typeface="CCW Cursive Writing 25" charset="0"/>
                <a:cs typeface="Tahoma" charset="0"/>
              </a:rPr>
              <a:t>On Fridays, the children will bring home their new spellings (on yellow paper) to practise. The yellow sheet doesn’t need to be brought back to school, but can be used </a:t>
            </a:r>
            <a:r>
              <a:rPr lang="en-GB" altLang="en-US" sz="1600" b="1" dirty="0" smtClean="0">
                <a:solidFill>
                  <a:srgbClr val="FF0000"/>
                </a:solidFill>
                <a:latin typeface="CCW Cursive Writing 25" charset="0"/>
                <a:cs typeface="Tahoma" charset="0"/>
              </a:rPr>
              <a:t>at home to </a:t>
            </a:r>
            <a:r>
              <a:rPr lang="en-GB" altLang="en-US" sz="1600" b="1" dirty="0">
                <a:solidFill>
                  <a:srgbClr val="FF0000"/>
                </a:solidFill>
                <a:latin typeface="CCW Cursive Writing 25" charset="0"/>
                <a:cs typeface="Tahoma" charset="0"/>
              </a:rPr>
              <a:t>practise their spellings as many times as they wish. </a:t>
            </a:r>
          </a:p>
          <a:p>
            <a:pPr algn="ctr"/>
            <a:endParaRPr lang="en-GB" altLang="en-US" sz="1600" b="1" dirty="0">
              <a:solidFill>
                <a:srgbClr val="FF0000"/>
              </a:solidFill>
              <a:latin typeface="CCW Cursive Writing 25" charset="0"/>
              <a:cs typeface="Tahoma" charset="0"/>
            </a:endParaRPr>
          </a:p>
        </p:txBody>
      </p:sp>
      <p:pic>
        <p:nvPicPr>
          <p:cNvPr id="21511" name="Picture 5" descr="http://atschool.eduweb.co.uk/saintpeters/ima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100965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C:\Users\unwin.l.PETP\Local Settings\Temporary Internet Files\IE\CLBNVE1V\clipart019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4256" y="159274"/>
            <a:ext cx="1654944" cy="13531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over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Line 2"/>
          <p:cNvSpPr>
            <a:spLocks noChangeShapeType="1"/>
          </p:cNvSpPr>
          <p:nvPr/>
        </p:nvSpPr>
        <p:spPr bwMode="auto">
          <a:xfrm>
            <a:off x="914400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531" name="Line 3"/>
          <p:cNvSpPr>
            <a:spLocks noChangeShapeType="1"/>
          </p:cNvSpPr>
          <p:nvPr/>
        </p:nvSpPr>
        <p:spPr bwMode="auto">
          <a:xfrm>
            <a:off x="-635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532" name="Text Box 10"/>
          <p:cNvSpPr txBox="1">
            <a:spLocks noChangeArrowheads="1"/>
          </p:cNvSpPr>
          <p:nvPr/>
        </p:nvSpPr>
        <p:spPr bwMode="auto">
          <a:xfrm>
            <a:off x="2286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a:solidFill>
                <a:schemeClr val="tx1"/>
              </a:solidFill>
              <a:latin typeface="Arial" charset="0"/>
            </a:endParaRPr>
          </a:p>
          <a:p>
            <a:endParaRPr lang="en-GB" altLang="en-US" sz="2000" b="1">
              <a:solidFill>
                <a:schemeClr val="tx1"/>
              </a:solidFill>
              <a:latin typeface="Arial" charset="0"/>
            </a:endParaRPr>
          </a:p>
        </p:txBody>
      </p:sp>
      <p:sp>
        <p:nvSpPr>
          <p:cNvPr id="22533" name="Text Box 11"/>
          <p:cNvSpPr txBox="1">
            <a:spLocks noChangeArrowheads="1"/>
          </p:cNvSpPr>
          <p:nvPr/>
        </p:nvSpPr>
        <p:spPr bwMode="auto">
          <a:xfrm>
            <a:off x="1409700" y="6096000"/>
            <a:ext cx="184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US" altLang="en-US" sz="1200">
              <a:solidFill>
                <a:schemeClr val="tx1"/>
              </a:solidFill>
              <a:latin typeface="Times New Roman" charset="0"/>
            </a:endParaRPr>
          </a:p>
        </p:txBody>
      </p:sp>
      <p:sp>
        <p:nvSpPr>
          <p:cNvPr id="22534" name="Text Box 25"/>
          <p:cNvSpPr txBox="1">
            <a:spLocks noChangeArrowheads="1"/>
          </p:cNvSpPr>
          <p:nvPr/>
        </p:nvSpPr>
        <p:spPr bwMode="auto">
          <a:xfrm>
            <a:off x="1981200" y="0"/>
            <a:ext cx="52578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dirty="0">
              <a:solidFill>
                <a:schemeClr val="tx1"/>
              </a:solidFill>
              <a:latin typeface="Arial" charset="0"/>
            </a:endParaRPr>
          </a:p>
          <a:p>
            <a:pPr algn="ctr"/>
            <a:endParaRPr lang="en-GB" altLang="en-US" sz="1800" b="1" dirty="0">
              <a:solidFill>
                <a:srgbClr val="09213B"/>
              </a:solidFill>
              <a:latin typeface="Tahoma" charset="0"/>
              <a:cs typeface="Tahoma" charset="0"/>
            </a:endParaRPr>
          </a:p>
          <a:p>
            <a:pPr algn="ctr"/>
            <a:r>
              <a:rPr lang="en-GB" altLang="en-US" sz="1800" b="1" u="sng" dirty="0">
                <a:solidFill>
                  <a:srgbClr val="09213B"/>
                </a:solidFill>
                <a:latin typeface="CCW Cursive Writing 25" charset="0"/>
                <a:cs typeface="Tahoma" charset="0"/>
              </a:rPr>
              <a:t>ERIC </a:t>
            </a:r>
          </a:p>
          <a:p>
            <a:pPr algn="ctr"/>
            <a:r>
              <a:rPr lang="en-GB" altLang="en-US" sz="1800" b="1" u="sng" dirty="0">
                <a:solidFill>
                  <a:srgbClr val="09213B"/>
                </a:solidFill>
                <a:latin typeface="CCW Cursive Writing 25" charset="0"/>
                <a:cs typeface="Tahoma" charset="0"/>
              </a:rPr>
              <a:t>(Every child Reading in Class</a:t>
            </a:r>
            <a:r>
              <a:rPr lang="en-GB" altLang="en-US" sz="1800" b="1" dirty="0">
                <a:solidFill>
                  <a:srgbClr val="09213B"/>
                </a:solidFill>
                <a:latin typeface="CCW Cursive Writing 25" charset="0"/>
                <a:cs typeface="Tahoma" charset="0"/>
              </a:rPr>
              <a:t>)</a:t>
            </a:r>
          </a:p>
        </p:txBody>
      </p:sp>
      <p:pic>
        <p:nvPicPr>
          <p:cNvPr id="22535" name="Picture 5" descr="http://atschool.eduweb.co.uk/saintpeters/ima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100965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TextBox 8"/>
          <p:cNvSpPr txBox="1">
            <a:spLocks noChangeArrowheads="1"/>
          </p:cNvSpPr>
          <p:nvPr/>
        </p:nvSpPr>
        <p:spPr bwMode="auto">
          <a:xfrm>
            <a:off x="342900" y="1322388"/>
            <a:ext cx="845820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r>
              <a:rPr lang="en-US" altLang="en-US" sz="1600" dirty="0">
                <a:solidFill>
                  <a:srgbClr val="000090"/>
                </a:solidFill>
                <a:latin typeface="CCW Cursive Writing 25" charset="0"/>
              </a:rPr>
              <a:t>In Year One, the children take part in daily reading activities for 20/30 minutes:</a:t>
            </a:r>
          </a:p>
          <a:p>
            <a:endParaRPr lang="en-US" altLang="en-US" sz="1600" dirty="0">
              <a:solidFill>
                <a:srgbClr val="000090"/>
              </a:solidFill>
              <a:latin typeface="CCW Cursive Writing 25" charset="0"/>
            </a:endParaRPr>
          </a:p>
          <a:p>
            <a:r>
              <a:rPr lang="en-US" altLang="en-US" sz="1600" dirty="0">
                <a:solidFill>
                  <a:srgbClr val="000090"/>
                </a:solidFill>
                <a:latin typeface="CCW Cursive Writing 25" charset="0"/>
              </a:rPr>
              <a:t>Throughout the week they will take part in different reading activities:</a:t>
            </a:r>
          </a:p>
          <a:p>
            <a:endParaRPr lang="en-US" altLang="en-US" sz="1600" dirty="0">
              <a:solidFill>
                <a:srgbClr val="000090"/>
              </a:solidFill>
              <a:latin typeface="CCW Cursive Writing 25" charset="0"/>
            </a:endParaRPr>
          </a:p>
          <a:p>
            <a:r>
              <a:rPr lang="en-US" altLang="en-US" sz="1600" dirty="0">
                <a:solidFill>
                  <a:srgbClr val="000090"/>
                </a:solidFill>
                <a:latin typeface="CCW Cursive Writing 25" charset="0"/>
              </a:rPr>
              <a:t>1. Guided Reading- </a:t>
            </a:r>
            <a:r>
              <a:rPr lang="en-US" altLang="en-US" sz="1600" dirty="0">
                <a:solidFill>
                  <a:srgbClr val="FF0000"/>
                </a:solidFill>
                <a:latin typeface="CCW Cursive Writing 25" charset="0"/>
              </a:rPr>
              <a:t>Completed with the Class Teacher. </a:t>
            </a:r>
          </a:p>
          <a:p>
            <a:endParaRPr lang="en-US" altLang="en-US" sz="1600" dirty="0">
              <a:solidFill>
                <a:srgbClr val="000090"/>
              </a:solidFill>
              <a:latin typeface="CCW Cursive Writing 25" charset="0"/>
            </a:endParaRPr>
          </a:p>
          <a:p>
            <a:r>
              <a:rPr lang="en-US" altLang="en-US" sz="1600" dirty="0">
                <a:solidFill>
                  <a:srgbClr val="000090"/>
                </a:solidFill>
                <a:latin typeface="CCW Cursive Writing 25" charset="0"/>
              </a:rPr>
              <a:t>2. Phonics/DIAL activities- </a:t>
            </a:r>
            <a:r>
              <a:rPr lang="en-US" altLang="en-US" sz="1600" dirty="0">
                <a:solidFill>
                  <a:srgbClr val="FF0000"/>
                </a:solidFill>
                <a:latin typeface="CCW Cursive Writing 25" charset="0"/>
              </a:rPr>
              <a:t>Completed independently. The activities are based on the children’s phonic stage/understanding.</a:t>
            </a:r>
          </a:p>
          <a:p>
            <a:endParaRPr lang="en-US" altLang="en-US" sz="1600" dirty="0">
              <a:solidFill>
                <a:srgbClr val="000090"/>
              </a:solidFill>
              <a:latin typeface="CCW Cursive Writing 25" charset="0"/>
            </a:endParaRPr>
          </a:p>
          <a:p>
            <a:r>
              <a:rPr lang="en-US" altLang="en-US" sz="1600" dirty="0">
                <a:solidFill>
                  <a:srgbClr val="000090"/>
                </a:solidFill>
                <a:latin typeface="CCW Cursive Writing 25" charset="0"/>
              </a:rPr>
              <a:t>3. Individual Reading- </a:t>
            </a:r>
            <a:r>
              <a:rPr lang="en-US" altLang="en-US" sz="1600" dirty="0">
                <a:solidFill>
                  <a:srgbClr val="FF0000"/>
                </a:solidFill>
                <a:latin typeface="CCW Cursive Writing 25" charset="0"/>
              </a:rPr>
              <a:t>Completed with a Teaching Assistant.</a:t>
            </a:r>
          </a:p>
          <a:p>
            <a:endParaRPr lang="en-US" altLang="en-US" sz="1600" dirty="0">
              <a:solidFill>
                <a:srgbClr val="000090"/>
              </a:solidFill>
              <a:latin typeface="CCW Cursive Writing 25" charset="0"/>
            </a:endParaRPr>
          </a:p>
          <a:p>
            <a:r>
              <a:rPr lang="en-US" altLang="en-US" sz="1600" dirty="0">
                <a:solidFill>
                  <a:srgbClr val="000090"/>
                </a:solidFill>
                <a:latin typeface="CCW Cursive Writing 25" charset="0"/>
              </a:rPr>
              <a:t>4. Phonics Play- </a:t>
            </a:r>
            <a:r>
              <a:rPr lang="en-US" altLang="en-US" sz="1600" dirty="0">
                <a:solidFill>
                  <a:srgbClr val="FF0000"/>
                </a:solidFill>
                <a:latin typeface="CCW Cursive Writing 25" charset="0"/>
              </a:rPr>
              <a:t>Completed independently on an </a:t>
            </a:r>
            <a:r>
              <a:rPr lang="en-US" altLang="en-US" sz="1600" dirty="0" err="1">
                <a:solidFill>
                  <a:srgbClr val="FF0000"/>
                </a:solidFill>
                <a:latin typeface="CCW Cursive Writing 25" charset="0"/>
              </a:rPr>
              <a:t>Ipad</a:t>
            </a:r>
            <a:r>
              <a:rPr lang="en-US" altLang="en-US" sz="1600" dirty="0">
                <a:solidFill>
                  <a:srgbClr val="FF0000"/>
                </a:solidFill>
                <a:latin typeface="CCW Cursive Writing 25" charset="0"/>
              </a:rPr>
              <a:t>.</a:t>
            </a:r>
          </a:p>
          <a:p>
            <a:endParaRPr lang="en-US" altLang="en-US" sz="1600" dirty="0">
              <a:solidFill>
                <a:srgbClr val="000090"/>
              </a:solidFill>
              <a:latin typeface="CCW Cursive Writing 25" charset="0"/>
            </a:endParaRPr>
          </a:p>
          <a:p>
            <a:r>
              <a:rPr lang="en-US" altLang="en-US" sz="1600" dirty="0">
                <a:solidFill>
                  <a:srgbClr val="000090"/>
                </a:solidFill>
                <a:latin typeface="CCW Cursive Writing 25" charset="0"/>
              </a:rPr>
              <a:t>5. Free Reading- </a:t>
            </a:r>
            <a:r>
              <a:rPr lang="en-US" altLang="en-US" sz="1600" dirty="0">
                <a:solidFill>
                  <a:srgbClr val="FF0000"/>
                </a:solidFill>
                <a:latin typeface="CCW Cursive Writing 25" charset="0"/>
              </a:rPr>
              <a:t>Children have the choice to read from a range of exciting fiction and non fiction books. </a:t>
            </a:r>
          </a:p>
        </p:txBody>
      </p:sp>
    </p:spTree>
  </p:cSld>
  <p:clrMapOvr>
    <a:masterClrMapping/>
  </p:clrMapOvr>
  <p:transition spd="slow">
    <p:cover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917912"/>
            <a:ext cx="8136904" cy="5663089"/>
          </a:xfrm>
          <a:prstGeom prst="rect">
            <a:avLst/>
          </a:prstGeom>
        </p:spPr>
        <p:txBody>
          <a:bodyPr wrap="square">
            <a:spAutoFit/>
          </a:bodyPr>
          <a:lstStyle/>
          <a:p>
            <a:r>
              <a:rPr lang="en-US" altLang="en-US" sz="1800" dirty="0">
                <a:solidFill>
                  <a:srgbClr val="000090"/>
                </a:solidFill>
                <a:latin typeface="CCW Cursive Writing 25" charset="0"/>
              </a:rPr>
              <a:t>As part of our commitment to reading in our school it is extremely important that the children ‘re-read’ their reading books that they bring home a minimum of 3 times before they change it in school –</a:t>
            </a:r>
          </a:p>
          <a:p>
            <a:r>
              <a:rPr lang="en-US" altLang="en-US" sz="1800" dirty="0">
                <a:solidFill>
                  <a:srgbClr val="FF0000"/>
                </a:solidFill>
                <a:latin typeface="CCW Cursive Writing 25" charset="0"/>
              </a:rPr>
              <a:t> </a:t>
            </a:r>
          </a:p>
          <a:p>
            <a:pPr>
              <a:spcAft>
                <a:spcPts val="1200"/>
              </a:spcAft>
              <a:buFontTx/>
              <a:buAutoNum type="arabicPeriod"/>
            </a:pPr>
            <a:r>
              <a:rPr lang="en-US" altLang="en-US" sz="1800" dirty="0">
                <a:solidFill>
                  <a:srgbClr val="FF0000"/>
                </a:solidFill>
                <a:latin typeface="CCW Cursive Writing 25" charset="0"/>
              </a:rPr>
              <a:t>They apply their phonics to help them to decode words that are unfamiliar to them when they first read a book</a:t>
            </a:r>
          </a:p>
          <a:p>
            <a:pPr>
              <a:spcAft>
                <a:spcPts val="1200"/>
              </a:spcAft>
              <a:buFontTx/>
              <a:buAutoNum type="arabicPeriod"/>
            </a:pPr>
            <a:r>
              <a:rPr lang="en-US" altLang="en-US" sz="1800" dirty="0">
                <a:solidFill>
                  <a:srgbClr val="008000"/>
                </a:solidFill>
                <a:latin typeface="CCW Cursive Writing 25" charset="0"/>
              </a:rPr>
              <a:t>Comprehension – they need to show a good understanding of the book they are reading and answer questions about the events in the story, the characters </a:t>
            </a:r>
            <a:r>
              <a:rPr lang="en-US" altLang="en-US" sz="1800" dirty="0" err="1">
                <a:solidFill>
                  <a:srgbClr val="008000"/>
                </a:solidFill>
                <a:latin typeface="CCW Cursive Writing 25" charset="0"/>
              </a:rPr>
              <a:t>etc</a:t>
            </a:r>
            <a:endParaRPr lang="en-US" altLang="en-US" sz="1800" dirty="0">
              <a:solidFill>
                <a:srgbClr val="008000"/>
              </a:solidFill>
              <a:latin typeface="CCW Cursive Writing 25" charset="0"/>
            </a:endParaRPr>
          </a:p>
          <a:p>
            <a:pPr>
              <a:spcAft>
                <a:spcPts val="1200"/>
              </a:spcAft>
              <a:buFontTx/>
              <a:buAutoNum type="arabicPeriod"/>
            </a:pPr>
            <a:r>
              <a:rPr lang="en-US" altLang="en-US" sz="1800" dirty="0">
                <a:solidFill>
                  <a:srgbClr val="BD37FF"/>
                </a:solidFill>
                <a:latin typeface="CCW Cursive Writing 25" charset="0"/>
              </a:rPr>
              <a:t> Fluency – After becoming familiar with the book the children then become confident with both understanding the story and reading the words – if they are reading the book fluently then it’s time for them to change it. </a:t>
            </a:r>
          </a:p>
        </p:txBody>
      </p:sp>
      <p:sp>
        <p:nvSpPr>
          <p:cNvPr id="3" name="Rectangle 2"/>
          <p:cNvSpPr/>
          <p:nvPr/>
        </p:nvSpPr>
        <p:spPr>
          <a:xfrm>
            <a:off x="2411760" y="188640"/>
            <a:ext cx="4572000" cy="830997"/>
          </a:xfrm>
          <a:prstGeom prst="rect">
            <a:avLst/>
          </a:prstGeom>
        </p:spPr>
        <p:txBody>
          <a:bodyPr>
            <a:spAutoFit/>
          </a:bodyPr>
          <a:lstStyle/>
          <a:p>
            <a:pPr algn="ctr"/>
            <a:r>
              <a:rPr lang="en-GB" altLang="en-US" sz="1600" b="1" u="sng" dirty="0">
                <a:solidFill>
                  <a:srgbClr val="09213B"/>
                </a:solidFill>
                <a:latin typeface="CCW Cursive Writing 25" charset="0"/>
                <a:cs typeface="Tahoma" charset="0"/>
              </a:rPr>
              <a:t>ERIC </a:t>
            </a:r>
          </a:p>
          <a:p>
            <a:pPr algn="ctr"/>
            <a:r>
              <a:rPr lang="en-GB" altLang="en-US" sz="1600" b="1" u="sng" dirty="0">
                <a:solidFill>
                  <a:srgbClr val="09213B"/>
                </a:solidFill>
                <a:latin typeface="CCW Cursive Writing 25" charset="0"/>
                <a:cs typeface="Tahoma" charset="0"/>
              </a:rPr>
              <a:t>(Every child Reading in Class</a:t>
            </a:r>
            <a:r>
              <a:rPr lang="en-GB" altLang="en-US" sz="1600" b="1" dirty="0">
                <a:solidFill>
                  <a:srgbClr val="09213B"/>
                </a:solidFill>
                <a:latin typeface="CCW Cursive Writing 25" charset="0"/>
                <a:cs typeface="Tahoma" charset="0"/>
              </a:rPr>
              <a: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4408" y="168612"/>
            <a:ext cx="762000"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2490932"/>
      </p:ext>
    </p:extLst>
  </p:cSld>
  <p:clrMapOvr>
    <a:masterClrMapping/>
  </p:clrMapOvr>
  <p:transition spd="slow">
    <p:cover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Line 2"/>
          <p:cNvSpPr>
            <a:spLocks noChangeShapeType="1"/>
          </p:cNvSpPr>
          <p:nvPr/>
        </p:nvSpPr>
        <p:spPr bwMode="auto">
          <a:xfrm>
            <a:off x="914400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55" name="Line 3"/>
          <p:cNvSpPr>
            <a:spLocks noChangeShapeType="1"/>
          </p:cNvSpPr>
          <p:nvPr/>
        </p:nvSpPr>
        <p:spPr bwMode="auto">
          <a:xfrm>
            <a:off x="-635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56" name="Text Box 10"/>
          <p:cNvSpPr txBox="1">
            <a:spLocks noChangeArrowheads="1"/>
          </p:cNvSpPr>
          <p:nvPr/>
        </p:nvSpPr>
        <p:spPr bwMode="auto">
          <a:xfrm>
            <a:off x="2286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a:solidFill>
                <a:schemeClr val="tx1"/>
              </a:solidFill>
              <a:latin typeface="Arial" charset="0"/>
            </a:endParaRPr>
          </a:p>
          <a:p>
            <a:endParaRPr lang="en-GB" altLang="en-US" sz="2000" b="1">
              <a:solidFill>
                <a:schemeClr val="tx1"/>
              </a:solidFill>
              <a:latin typeface="Arial" charset="0"/>
            </a:endParaRPr>
          </a:p>
        </p:txBody>
      </p:sp>
      <p:sp>
        <p:nvSpPr>
          <p:cNvPr id="23557" name="Text Box 25"/>
          <p:cNvSpPr txBox="1">
            <a:spLocks noChangeArrowheads="1"/>
          </p:cNvSpPr>
          <p:nvPr/>
        </p:nvSpPr>
        <p:spPr bwMode="auto">
          <a:xfrm>
            <a:off x="1981200" y="0"/>
            <a:ext cx="5257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dirty="0">
              <a:solidFill>
                <a:schemeClr val="tx1"/>
              </a:solidFill>
              <a:latin typeface="Arial" charset="0"/>
            </a:endParaRPr>
          </a:p>
          <a:p>
            <a:pPr algn="ctr"/>
            <a:r>
              <a:rPr lang="en-GB" altLang="en-US" sz="2800" b="1" u="sng" dirty="0">
                <a:solidFill>
                  <a:srgbClr val="09213B"/>
                </a:solidFill>
                <a:latin typeface="CCW Cursive Writing 25" charset="0"/>
                <a:cs typeface="Tahoma" charset="0"/>
              </a:rPr>
              <a:t>Phonics Screening Check</a:t>
            </a:r>
          </a:p>
        </p:txBody>
      </p:sp>
      <p:pic>
        <p:nvPicPr>
          <p:cNvPr id="23558" name="Picture 5" descr="http://atschool.eduweb.co.uk/saintpeters/ima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762000" cy="74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Rectangle 7"/>
          <p:cNvSpPr>
            <a:spLocks noChangeArrowheads="1"/>
          </p:cNvSpPr>
          <p:nvPr/>
        </p:nvSpPr>
        <p:spPr bwMode="auto">
          <a:xfrm>
            <a:off x="381000" y="1447800"/>
            <a:ext cx="8458200" cy="2534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2800" b="1" u="sng" baseline="30000" dirty="0">
                <a:solidFill>
                  <a:schemeClr val="tx2"/>
                </a:solidFill>
                <a:latin typeface="CCW Cursive Writing 25" charset="0"/>
                <a:cs typeface="Tahoma" charset="0"/>
              </a:rPr>
              <a:t>Why Phonics Screening?</a:t>
            </a:r>
          </a:p>
          <a:p>
            <a:endParaRPr lang="en-US" altLang="en-US" sz="2000" baseline="30000" dirty="0">
              <a:latin typeface="CCW Cursive Writing 25" charset="0"/>
              <a:cs typeface="Tahoma" charset="0"/>
            </a:endParaRPr>
          </a:p>
          <a:p>
            <a:r>
              <a:rPr lang="en-US" altLang="en-US" sz="2000" baseline="30000" dirty="0">
                <a:solidFill>
                  <a:schemeClr val="tx2"/>
                </a:solidFill>
                <a:latin typeface="CCW Cursive Writing 25" charset="0"/>
                <a:cs typeface="Tahoma" charset="0"/>
              </a:rPr>
              <a:t>• </a:t>
            </a:r>
            <a:r>
              <a:rPr lang="en-US" altLang="en-US" sz="2000" baseline="30000" dirty="0">
                <a:solidFill>
                  <a:srgbClr val="000090"/>
                </a:solidFill>
                <a:latin typeface="CCW Cursive Writing 25" charset="0"/>
                <a:cs typeface="Tahoma" charset="0"/>
              </a:rPr>
              <a:t>The phonics screening check is taken individually by all children in Year 1 in England.</a:t>
            </a:r>
          </a:p>
          <a:p>
            <a:endParaRPr lang="en-US" altLang="en-US" sz="2000" baseline="30000" dirty="0">
              <a:solidFill>
                <a:srgbClr val="000090"/>
              </a:solidFill>
              <a:latin typeface="CCW Cursive Writing 25" charset="0"/>
              <a:cs typeface="Tahoma" charset="0"/>
            </a:endParaRPr>
          </a:p>
          <a:p>
            <a:r>
              <a:rPr lang="en-US" altLang="en-US" sz="2000" baseline="30000" dirty="0">
                <a:solidFill>
                  <a:srgbClr val="000090"/>
                </a:solidFill>
                <a:latin typeface="CCW Cursive Writing 25" charset="0"/>
                <a:cs typeface="Tahoma" charset="0"/>
              </a:rPr>
              <a:t>• It is designed to give teachers and parents information on how your child is progressing in phonics</a:t>
            </a:r>
          </a:p>
          <a:p>
            <a:endParaRPr lang="en-US" altLang="en-US" sz="2000" baseline="30000" dirty="0">
              <a:solidFill>
                <a:srgbClr val="000090"/>
              </a:solidFill>
              <a:latin typeface="CCW Cursive Writing 25" charset="0"/>
              <a:cs typeface="Tahoma" charset="0"/>
            </a:endParaRPr>
          </a:p>
          <a:p>
            <a:r>
              <a:rPr lang="en-US" altLang="en-US" sz="2000" baseline="30000" dirty="0">
                <a:solidFill>
                  <a:srgbClr val="000090"/>
                </a:solidFill>
                <a:latin typeface="CCW Cursive Writing 25" charset="0"/>
                <a:cs typeface="Tahoma" charset="0"/>
              </a:rPr>
              <a:t>• It will help to identify whether your child needs additional support at this stage so that they do not fall behind in this vital early reading skill.</a:t>
            </a:r>
            <a:endParaRPr lang="en-US" altLang="en-US" sz="2000" dirty="0">
              <a:solidFill>
                <a:srgbClr val="000090"/>
              </a:solidFill>
              <a:latin typeface="CCW Cursive Writing 25" charset="0"/>
              <a:cs typeface="Tahoma" charset="0"/>
            </a:endParaRPr>
          </a:p>
        </p:txBody>
      </p:sp>
      <p:sp>
        <p:nvSpPr>
          <p:cNvPr id="23560" name="Rectangle 8"/>
          <p:cNvSpPr>
            <a:spLocks noChangeArrowheads="1"/>
          </p:cNvSpPr>
          <p:nvPr/>
        </p:nvSpPr>
        <p:spPr bwMode="auto">
          <a:xfrm>
            <a:off x="412750" y="4005764"/>
            <a:ext cx="7847020" cy="789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en-US" altLang="en-US" sz="3200" b="1" u="sng" baseline="30000" dirty="0">
              <a:solidFill>
                <a:schemeClr val="tx2"/>
              </a:solidFill>
              <a:latin typeface="CCW Cursive Writing 25" charset="0"/>
              <a:cs typeface="Tahoma" charset="0"/>
            </a:endParaRPr>
          </a:p>
          <a:p>
            <a:r>
              <a:rPr lang="en-US" altLang="en-US" sz="2400" b="1" u="sng" baseline="30000" dirty="0">
                <a:solidFill>
                  <a:schemeClr val="tx2"/>
                </a:solidFill>
                <a:latin typeface="CCW Cursive Writing 25" charset="0"/>
                <a:cs typeface="Tahoma" charset="0"/>
              </a:rPr>
              <a:t>What will the Phonics Screening Check look like?</a:t>
            </a:r>
            <a:endParaRPr lang="en-US" altLang="en-US" sz="1600" b="1" u="sng" dirty="0">
              <a:solidFill>
                <a:schemeClr val="tx2"/>
              </a:solidFill>
              <a:latin typeface="CCW Cursive Writing 25" charset="0"/>
              <a:cs typeface="Tahoma" charset="0"/>
            </a:endParaRPr>
          </a:p>
        </p:txBody>
      </p:sp>
      <p:sp>
        <p:nvSpPr>
          <p:cNvPr id="23561" name="Rectangle 9"/>
          <p:cNvSpPr>
            <a:spLocks noChangeArrowheads="1"/>
          </p:cNvSpPr>
          <p:nvPr/>
        </p:nvSpPr>
        <p:spPr bwMode="auto">
          <a:xfrm>
            <a:off x="457200" y="4669561"/>
            <a:ext cx="8077200" cy="228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2400" baseline="30000" dirty="0">
                <a:solidFill>
                  <a:srgbClr val="000090"/>
                </a:solidFill>
                <a:latin typeface="CCW Cursive Writing 25" charset="0"/>
                <a:cs typeface="Tahoma" charset="0"/>
              </a:rPr>
              <a:t>There will be two sections in this 40-word check and it will assess phonics skills and knowledge learned through Reception and Year 1.Your child will be expected to read 20 real words and 20 nonsense words which are referred to as pseudo-words</a:t>
            </a:r>
            <a:r>
              <a:rPr lang="en-US" altLang="en-US" sz="2400" baseline="30000" dirty="0" smtClean="0">
                <a:solidFill>
                  <a:srgbClr val="000090"/>
                </a:solidFill>
                <a:latin typeface="CCW Cursive Writing 25" charset="0"/>
                <a:cs typeface="Tahoma" charset="0"/>
              </a:rPr>
              <a:t>.</a:t>
            </a:r>
          </a:p>
          <a:p>
            <a:endParaRPr lang="en-US" altLang="en-US" sz="1600" baseline="30000" dirty="0">
              <a:solidFill>
                <a:srgbClr val="FF0000"/>
              </a:solidFill>
              <a:latin typeface="CCW Cursive Writing 25" charset="0"/>
              <a:cs typeface="Tahoma" charset="0"/>
            </a:endParaRPr>
          </a:p>
          <a:p>
            <a:r>
              <a:rPr lang="en-US" altLang="en-US" sz="1600" b="1" u="sng" dirty="0" smtClean="0">
                <a:solidFill>
                  <a:srgbClr val="FF0000"/>
                </a:solidFill>
                <a:latin typeface="CCW Cursive Writing 25" charset="0"/>
                <a:cs typeface="Tahoma" charset="0"/>
              </a:rPr>
              <a:t>More i</a:t>
            </a:r>
            <a:r>
              <a:rPr lang="en-US" altLang="en-US" sz="1600" b="1" u="sng" dirty="0" smtClean="0">
                <a:solidFill>
                  <a:srgbClr val="FF0000"/>
                </a:solidFill>
                <a:latin typeface="CCW Cursive Writing 25" charset="0"/>
                <a:cs typeface="Tahoma" charset="0"/>
              </a:rPr>
              <a:t>nformation will be provided on the phonics Screening Check later this year.</a:t>
            </a:r>
            <a:endParaRPr lang="en-US" altLang="en-US" sz="1600" b="1" u="sng" baseline="30000" dirty="0">
              <a:solidFill>
                <a:srgbClr val="FF0000"/>
              </a:solidFill>
              <a:latin typeface="CCW Cursive Writing 25" charset="0"/>
              <a:cs typeface="Tahoma" charset="0"/>
            </a:endParaRPr>
          </a:p>
        </p:txBody>
      </p:sp>
      <p:pic>
        <p:nvPicPr>
          <p:cNvPr id="8194" name="Picture 2" descr="C:\Users\unwin.l.PETP\Local Settings\Temporary Internet Files\IE\CLBNVE1V\phonics[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7237" y="3424237"/>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unwin.l.PETP\Local Settings\Temporary Internet Files\IE\N1VXULK9\8104283294_d0c84e9e82_b[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06514" y="787089"/>
            <a:ext cx="2324955" cy="11738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over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8042275" cy="1336675"/>
          </a:xfrm>
        </p:spPr>
        <p:txBody>
          <a:bodyPr/>
          <a:lstStyle/>
          <a:p>
            <a:r>
              <a:rPr lang="en-GB" sz="4400" dirty="0">
                <a:latin typeface="CCW Cursive Writing 25" pitchFamily="66" charset="0"/>
              </a:rPr>
              <a:t>Any other information…</a:t>
            </a:r>
          </a:p>
        </p:txBody>
      </p:sp>
      <p:sp>
        <p:nvSpPr>
          <p:cNvPr id="3" name="Content Placeholder 2"/>
          <p:cNvSpPr>
            <a:spLocks noGrp="1"/>
          </p:cNvSpPr>
          <p:nvPr>
            <p:ph idx="1"/>
          </p:nvPr>
        </p:nvSpPr>
        <p:spPr>
          <a:xfrm>
            <a:off x="539552" y="2348880"/>
            <a:ext cx="8042275" cy="3484984"/>
          </a:xfrm>
        </p:spPr>
        <p:txBody>
          <a:bodyPr/>
          <a:lstStyle/>
          <a:p>
            <a:r>
              <a:rPr lang="en-GB" dirty="0">
                <a:latin typeface="CCW Cursive Writing 25" pitchFamily="66" charset="0"/>
              </a:rPr>
              <a:t>If any of the children have any allergies, please could you let a member of staff know. </a:t>
            </a:r>
          </a:p>
          <a:p>
            <a:r>
              <a:rPr lang="en-GB" dirty="0">
                <a:latin typeface="CCW Cursive Writing 25" pitchFamily="66" charset="0"/>
              </a:rPr>
              <a:t>As Mr Wright mentioned via text, our PE lesson is currently on a Thursday morning. For now, it makes sense for the children to come to school on Thursdays, in their PE kits. </a:t>
            </a:r>
          </a:p>
          <a:p>
            <a:endParaRPr lang="en-GB" dirty="0">
              <a:latin typeface="CCW Cursive Writing 25" pitchFamily="66"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762000"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3956421"/>
      </p:ext>
    </p:extLst>
  </p:cSld>
  <p:clrMapOvr>
    <a:masterClrMapping/>
  </p:clrMapOvr>
  <p:transition spd="slow">
    <p:cover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Line 2"/>
          <p:cNvSpPr>
            <a:spLocks noChangeShapeType="1"/>
          </p:cNvSpPr>
          <p:nvPr/>
        </p:nvSpPr>
        <p:spPr bwMode="auto">
          <a:xfrm>
            <a:off x="914400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5603" name="Line 3"/>
          <p:cNvSpPr>
            <a:spLocks noChangeShapeType="1"/>
          </p:cNvSpPr>
          <p:nvPr/>
        </p:nvSpPr>
        <p:spPr bwMode="auto">
          <a:xfrm>
            <a:off x="-6350" y="0"/>
            <a:ext cx="0" cy="6858000"/>
          </a:xfrm>
          <a:prstGeom prst="line">
            <a:avLst/>
          </a:prstGeom>
          <a:noFill/>
          <a:ln w="76200">
            <a:solidFill>
              <a:schemeClr val="bg2"/>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5604" name="Text Box 10"/>
          <p:cNvSpPr txBox="1">
            <a:spLocks noChangeArrowheads="1"/>
          </p:cNvSpPr>
          <p:nvPr/>
        </p:nvSpPr>
        <p:spPr bwMode="auto">
          <a:xfrm>
            <a:off x="2286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GB" altLang="en-US" sz="1600">
              <a:solidFill>
                <a:schemeClr val="tx1"/>
              </a:solidFill>
              <a:latin typeface="Arial" charset="0"/>
            </a:endParaRPr>
          </a:p>
          <a:p>
            <a:endParaRPr lang="en-GB" altLang="en-US" sz="2000" b="1">
              <a:solidFill>
                <a:schemeClr val="tx1"/>
              </a:solidFill>
              <a:latin typeface="Arial" charset="0"/>
            </a:endParaRPr>
          </a:p>
        </p:txBody>
      </p:sp>
      <p:sp>
        <p:nvSpPr>
          <p:cNvPr id="25605" name="Text Box 11"/>
          <p:cNvSpPr txBox="1">
            <a:spLocks noChangeArrowheads="1"/>
          </p:cNvSpPr>
          <p:nvPr/>
        </p:nvSpPr>
        <p:spPr bwMode="auto">
          <a:xfrm>
            <a:off x="1409700" y="6096000"/>
            <a:ext cx="184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endParaRPr lang="en-US" altLang="en-US" sz="1200">
              <a:solidFill>
                <a:schemeClr val="tx1"/>
              </a:solidFill>
              <a:latin typeface="Times New Roman" charset="0"/>
            </a:endParaRPr>
          </a:p>
        </p:txBody>
      </p:sp>
      <p:sp>
        <p:nvSpPr>
          <p:cNvPr id="25606" name="Text Box 25"/>
          <p:cNvSpPr txBox="1">
            <a:spLocks noChangeArrowheads="1"/>
          </p:cNvSpPr>
          <p:nvPr/>
        </p:nvSpPr>
        <p:spPr bwMode="auto">
          <a:xfrm>
            <a:off x="1187627" y="476672"/>
            <a:ext cx="6917337"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595959"/>
                </a:solidFill>
                <a:latin typeface="News Gothic MT" charset="0"/>
                <a:ea typeface="ＭＳ Ｐゴシック" charset="-128"/>
              </a:defRPr>
            </a:lvl1pPr>
            <a:lvl2pPr marL="742950" indent="-285750">
              <a:defRPr sz="2200">
                <a:solidFill>
                  <a:srgbClr val="595959"/>
                </a:solidFill>
                <a:latin typeface="News Gothic MT" charset="0"/>
                <a:ea typeface="ＭＳ Ｐゴシック" charset="-128"/>
              </a:defRPr>
            </a:lvl2pPr>
            <a:lvl3pPr marL="1143000" indent="-228600">
              <a:defRPr sz="2000">
                <a:solidFill>
                  <a:srgbClr val="595959"/>
                </a:solidFill>
                <a:latin typeface="News Gothic MT" charset="0"/>
                <a:ea typeface="ＭＳ Ｐゴシック" charset="-128"/>
              </a:defRPr>
            </a:lvl3pPr>
            <a:lvl4pPr marL="1600200" indent="-228600">
              <a:defRPr>
                <a:solidFill>
                  <a:srgbClr val="595959"/>
                </a:solidFill>
                <a:latin typeface="News Gothic MT" charset="0"/>
                <a:ea typeface="ＭＳ Ｐゴシック" charset="-128"/>
              </a:defRPr>
            </a:lvl4pPr>
            <a:lvl5pPr marL="2057400" indent="-228600">
              <a:defRPr>
                <a:solidFill>
                  <a:srgbClr val="595959"/>
                </a:solidFill>
                <a:latin typeface="News Gothic MT" charset="0"/>
                <a:ea typeface="ＭＳ Ｐゴシック" charset="-128"/>
              </a:defRPr>
            </a:lvl5pPr>
            <a:lvl6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6pPr>
            <a:lvl7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7pPr>
            <a:lvl8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8pPr>
            <a:lvl9pPr eaLnBrk="0" fontAlgn="base" hangingPunct="0">
              <a:spcBef>
                <a:spcPts val="600"/>
              </a:spcBef>
              <a:spcAft>
                <a:spcPct val="0"/>
              </a:spcAft>
              <a:buClr>
                <a:srgbClr val="6FB7D7"/>
              </a:buClr>
              <a:buSzPct val="110000"/>
              <a:buFont typeface="Wingdings 2" charset="2"/>
              <a:buChar char=""/>
              <a:defRPr>
                <a:solidFill>
                  <a:srgbClr val="595959"/>
                </a:solidFill>
                <a:latin typeface="News Gothic MT" charset="0"/>
                <a:ea typeface="ＭＳ Ｐゴシック" charset="-128"/>
              </a:defRPr>
            </a:lvl9pPr>
          </a:lstStyle>
          <a:p>
            <a:pPr algn="ctr"/>
            <a:r>
              <a:rPr lang="en-GB" altLang="en-US" dirty="0">
                <a:solidFill>
                  <a:srgbClr val="000090"/>
                </a:solidFill>
                <a:latin typeface="CCW Cursive Writing 25" charset="0"/>
                <a:cs typeface="Tahoma" charset="0"/>
              </a:rPr>
              <a:t>Thank you for your reading the PowerPoint. So far, all the children have settled in brilliantly and I am looking  forward to </a:t>
            </a:r>
            <a:r>
              <a:rPr lang="en-GB" altLang="en-US" dirty="0" smtClean="0">
                <a:solidFill>
                  <a:srgbClr val="000090"/>
                </a:solidFill>
                <a:latin typeface="CCW Cursive Writing 25" charset="0"/>
                <a:cs typeface="Tahoma" charset="0"/>
              </a:rPr>
              <a:t>an </a:t>
            </a:r>
            <a:r>
              <a:rPr lang="en-GB" altLang="en-US" dirty="0">
                <a:solidFill>
                  <a:srgbClr val="000090"/>
                </a:solidFill>
                <a:latin typeface="CCW Cursive Writing 25" charset="0"/>
                <a:cs typeface="Tahoma" charset="0"/>
              </a:rPr>
              <a:t>exciting year ahead!</a:t>
            </a:r>
          </a:p>
          <a:p>
            <a:pPr algn="ctr"/>
            <a:r>
              <a:rPr lang="en-US" altLang="en-US" dirty="0">
                <a:solidFill>
                  <a:srgbClr val="000090"/>
                </a:solidFill>
                <a:latin typeface="CCW Cursive Writing 25" charset="0"/>
                <a:cs typeface="Tahoma" charset="0"/>
                <a:sym typeface="Wingdings" charset="2"/>
              </a:rPr>
              <a:t> </a:t>
            </a:r>
          </a:p>
          <a:p>
            <a:pPr algn="ctr"/>
            <a:r>
              <a:rPr lang="en-US" altLang="en-US" dirty="0">
                <a:solidFill>
                  <a:srgbClr val="000090"/>
                </a:solidFill>
                <a:latin typeface="CCW Cursive Writing 25" charset="0"/>
                <a:cs typeface="Tahoma" charset="0"/>
                <a:sym typeface="Wingdings" charset="2"/>
              </a:rPr>
              <a:t>If you have any questions, please feel free to ask </a:t>
            </a:r>
            <a:r>
              <a:rPr lang="en-US" altLang="en-US" dirty="0" err="1">
                <a:solidFill>
                  <a:srgbClr val="000090"/>
                </a:solidFill>
                <a:latin typeface="CCW Cursive Writing 25" charset="0"/>
                <a:cs typeface="Tahoma" charset="0"/>
                <a:sym typeface="Wingdings" charset="2"/>
              </a:rPr>
              <a:t>Mrs</a:t>
            </a:r>
            <a:r>
              <a:rPr lang="en-US" altLang="en-US" dirty="0">
                <a:solidFill>
                  <a:srgbClr val="000090"/>
                </a:solidFill>
                <a:latin typeface="CCW Cursive Writing 25" charset="0"/>
                <a:cs typeface="Tahoma" charset="0"/>
                <a:sym typeface="Wingdings" charset="2"/>
              </a:rPr>
              <a:t> Green or Miss Jones, during the morning drop off or alternatively email </a:t>
            </a:r>
            <a:r>
              <a:rPr lang="en-US" altLang="en-US" dirty="0" err="1">
                <a:solidFill>
                  <a:srgbClr val="000090"/>
                </a:solidFill>
                <a:latin typeface="CCW Cursive Writing 25" charset="0"/>
                <a:cs typeface="Tahoma" charset="0"/>
                <a:sym typeface="Wingdings" charset="2"/>
              </a:rPr>
              <a:t>Mrs</a:t>
            </a:r>
            <a:r>
              <a:rPr lang="en-US" altLang="en-US" dirty="0">
                <a:solidFill>
                  <a:srgbClr val="000090"/>
                </a:solidFill>
                <a:latin typeface="CCW Cursive Writing 25" charset="0"/>
                <a:cs typeface="Tahoma" charset="0"/>
                <a:sym typeface="Wingdings" charset="2"/>
              </a:rPr>
              <a:t> Green at: </a:t>
            </a:r>
            <a:endParaRPr lang="en-US" altLang="en-US" dirty="0" smtClean="0">
              <a:solidFill>
                <a:srgbClr val="000090"/>
              </a:solidFill>
              <a:latin typeface="CCW Cursive Writing 25" charset="0"/>
              <a:cs typeface="Tahoma" charset="0"/>
              <a:sym typeface="Wingdings" charset="2"/>
            </a:endParaRPr>
          </a:p>
          <a:p>
            <a:pPr algn="ctr"/>
            <a:endParaRPr lang="en-US" altLang="en-US" dirty="0">
              <a:solidFill>
                <a:srgbClr val="000090"/>
              </a:solidFill>
              <a:latin typeface="CCW Cursive Writing 25" charset="0"/>
              <a:cs typeface="Tahoma" charset="0"/>
              <a:sym typeface="Wingdings" charset="2"/>
            </a:endParaRPr>
          </a:p>
          <a:p>
            <a:pPr algn="ctr"/>
            <a:r>
              <a:rPr lang="en-US" altLang="en-US" dirty="0">
                <a:solidFill>
                  <a:srgbClr val="000090"/>
                </a:solidFill>
                <a:latin typeface="CCW Cursive Writing 25" charset="0"/>
                <a:cs typeface="Tahoma" charset="0"/>
                <a:sym typeface="Wingdings" charset="2"/>
                <a:hlinkClick r:id="rId2"/>
              </a:rPr>
              <a:t>lauren.unwin@salford.gov.uk</a:t>
            </a:r>
            <a:endParaRPr lang="en-US" altLang="en-US" dirty="0">
              <a:solidFill>
                <a:srgbClr val="000090"/>
              </a:solidFill>
              <a:latin typeface="CCW Cursive Writing 25" charset="0"/>
              <a:cs typeface="Tahoma" charset="0"/>
              <a:sym typeface="Wingdings" charset="2"/>
            </a:endParaRPr>
          </a:p>
          <a:p>
            <a:pPr algn="ctr"/>
            <a:endParaRPr lang="en-US" altLang="en-US" dirty="0">
              <a:solidFill>
                <a:srgbClr val="000090"/>
              </a:solidFill>
              <a:latin typeface="CCW Cursive Writing 25" charset="0"/>
              <a:cs typeface="Tahoma" charset="0"/>
              <a:sym typeface="Wingdings" charset="2"/>
            </a:endParaRPr>
          </a:p>
        </p:txBody>
      </p:sp>
      <p:pic>
        <p:nvPicPr>
          <p:cNvPr id="25607" name="Picture 5" descr="http://atschool.eduweb.co.uk/saintpeters/image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52400"/>
            <a:ext cx="100965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ProgramData\Shared Desktop\pictures 20\IMG_653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4427984" cy="3501009"/>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9862" y="3284984"/>
            <a:ext cx="4894138" cy="365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3284984"/>
            <a:ext cx="4249862" cy="3559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27984" y="-1"/>
            <a:ext cx="4700736" cy="327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3786513"/>
      </p:ext>
    </p:extLst>
  </p:cSld>
  <p:clrMapOvr>
    <a:masterClrMapping/>
  </p:clrMapOvr>
  <p:transition spd="slow">
    <p:cover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10082</TotalTime>
  <Words>995</Words>
  <Application>Microsoft Office PowerPoint</Application>
  <PresentationFormat>On-screen Show (4:3)</PresentationFormat>
  <Paragraphs>139</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Breeze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other information…</vt:lpstr>
      <vt:lpstr>PowerPoint Presentation</vt:lpstr>
      <vt:lpstr>PowerPoint Presentation</vt:lpstr>
    </vt:vector>
  </TitlesOfParts>
  <Company>Breaside Prep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Sonia Timperley</dc:creator>
  <cp:lastModifiedBy>Mrs L. Green</cp:lastModifiedBy>
  <cp:revision>307</cp:revision>
  <dcterms:created xsi:type="dcterms:W3CDTF">2016-09-14T17:23:20Z</dcterms:created>
  <dcterms:modified xsi:type="dcterms:W3CDTF">2020-09-16T15:53:15Z</dcterms:modified>
</cp:coreProperties>
</file>