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6" r:id="rId4"/>
    <p:sldId id="257" r:id="rId5"/>
    <p:sldId id="259" r:id="rId6"/>
    <p:sldId id="258" r:id="rId7"/>
    <p:sldId id="261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0C6E2-2659-4231-A2E7-64E551AE5F7E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EE681-A706-4629-B6F9-F5596501477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4968552" cy="6534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4694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0"/>
            <a:ext cx="7558608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612" y="-160143"/>
            <a:ext cx="6984776" cy="7178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62" y="0"/>
            <a:ext cx="9741175" cy="6552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6264696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358" y="0"/>
            <a:ext cx="9361886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2" y="-257398"/>
            <a:ext cx="9141458" cy="684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5" y="-99392"/>
            <a:ext cx="9036496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640" y="116632"/>
            <a:ext cx="8734720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243408"/>
            <a:ext cx="9752808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243408"/>
            <a:ext cx="9139182" cy="7344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32856" y="30171"/>
            <a:ext cx="12443168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629"/>
            <a:ext cx="9144000" cy="668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00" y="-243408"/>
            <a:ext cx="9173060" cy="69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933911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On-screen Show (4:3)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</dc:creator>
  <cp:lastModifiedBy>adrian martin</cp:lastModifiedBy>
  <cp:revision>3</cp:revision>
  <dcterms:created xsi:type="dcterms:W3CDTF">2019-01-07T11:07:48Z</dcterms:created>
  <dcterms:modified xsi:type="dcterms:W3CDTF">2021-01-07T21:02:35Z</dcterms:modified>
</cp:coreProperties>
</file>